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vsd" ContentType="application/vnd.visi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002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0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3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0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2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2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4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1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8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6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88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2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44153-1E34-458A-B934-0379EDDC1DA3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4590D-B1F9-43A8-B2D7-68BCF1AE9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Microsoft_Visio_2003-2010_Drawing.vsd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317186"/>
              </p:ext>
            </p:extLst>
          </p:nvPr>
        </p:nvGraphicFramePr>
        <p:xfrm>
          <a:off x="152400" y="0"/>
          <a:ext cx="13227050" cy="914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4792193" imgH="9287088" progId="Visio.Drawing.11">
                  <p:embed/>
                </p:oleObj>
              </mc:Choice>
              <mc:Fallback>
                <p:oleObj name="Visio" r:id="rId2" imgW="14792193" imgH="928708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400" y="0"/>
                        <a:ext cx="13227050" cy="9142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Department of Administration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609600"/>
            <a:ext cx="792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337691"/>
      </p:ext>
    </p:extLst>
  </p:cSld>
  <p:clrMapOvr>
    <a:masterClrMapping/>
  </p:clrMapOvr>
</p:sld>
</file>

<file path=ppt/theme/theme1.xml><?xml version="1.0" encoding="utf-8"?>
<a:theme xmlns:a="http://schemas.openxmlformats.org/drawingml/2006/main" name="Org Char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 Chart_Template</Template>
  <TotalTime>4360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Org Chart_Template</vt:lpstr>
      <vt:lpstr>Microsoft Visio 2003-2010 Drawing</vt:lpstr>
      <vt:lpstr>Department of Administration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Administration Director’s Office  Organizational Chart</dc:title>
  <dc:creator>Dominick, Amy</dc:creator>
  <cp:lastModifiedBy>Harris, Britney</cp:lastModifiedBy>
  <cp:revision>149</cp:revision>
  <cp:lastPrinted>2024-03-08T19:45:24Z</cp:lastPrinted>
  <dcterms:created xsi:type="dcterms:W3CDTF">2013-02-07T17:20:08Z</dcterms:created>
  <dcterms:modified xsi:type="dcterms:W3CDTF">2024-05-30T20:26:00Z</dcterms:modified>
</cp:coreProperties>
</file>