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4"/>
  </p:sldMasterIdLst>
  <p:notesMasterIdLst>
    <p:notesMasterId r:id="rId6"/>
  </p:notes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um, Jeff" initials="PJ" lastIdx="1" clrIdx="0">
    <p:extLst>
      <p:ext uri="{19B8F6BF-5375-455C-9EA6-DF929625EA0E}">
        <p15:presenceInfo xmlns:p15="http://schemas.microsoft.com/office/powerpoint/2012/main" userId="S::CYA047@mt.gov::b7953703-92af-4014-9369-422abd4b37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2EA33616-6C58-403A-899C-3B7D55F71B27}">
      <dgm:prSet phldrT="[Text]"/>
      <dgm:spPr/>
      <dgm:t>
        <a:bodyPr/>
        <a:lstStyle/>
        <a:p>
          <a:r>
            <a:rPr lang="en-US" dirty="0"/>
            <a:t>Commissioner of Securities and Insurance</a:t>
          </a:r>
        </a:p>
        <a:p>
          <a:r>
            <a:rPr lang="en-US" dirty="0"/>
            <a:t>Montana State Auditor</a:t>
          </a: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/>
      <dgm:spPr/>
      <dgm:t>
        <a:bodyPr/>
        <a:lstStyle/>
        <a:p>
          <a:r>
            <a:rPr lang="en-US" dirty="0"/>
            <a:t>Deputy State Auditor</a:t>
          </a:r>
        </a:p>
      </dgm:t>
    </dgm:pt>
    <dgm:pt modelId="{DE416E60-CF12-4738-8056-F98A479FE49F}" type="parTrans" cxnId="{DC6C29E2-CB45-4A25-A817-0402689C31A5}">
      <dgm:prSet/>
      <dgm:spPr/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F6A84389-7479-4671-AFAB-22C86A1013C3}">
      <dgm:prSet phldrT="[Text]"/>
      <dgm:spPr/>
      <dgm:t>
        <a:bodyPr/>
        <a:lstStyle/>
        <a:p>
          <a:r>
            <a:rPr lang="en-US" dirty="0"/>
            <a:t>Insurance Division</a:t>
          </a:r>
        </a:p>
      </dgm:t>
    </dgm:pt>
    <dgm:pt modelId="{5E5B7B96-2CDB-4DBE-BD1E-B6804DEF3F33}" type="parTrans" cxnId="{121FD0C0-474E-4E7F-9072-7C99AEF77048}">
      <dgm:prSet/>
      <dgm:spPr/>
      <dgm:t>
        <a:bodyPr/>
        <a:lstStyle/>
        <a:p>
          <a:endParaRPr lang="en-US"/>
        </a:p>
      </dgm:t>
    </dgm:pt>
    <dgm:pt modelId="{C6A80A7F-77F7-4D7F-A182-4E9EE385A904}" type="sibTrans" cxnId="{121FD0C0-474E-4E7F-9072-7C99AEF77048}">
      <dgm:prSet/>
      <dgm:spPr/>
      <dgm:t>
        <a:bodyPr/>
        <a:lstStyle/>
        <a:p>
          <a:endParaRPr lang="en-US"/>
        </a:p>
      </dgm:t>
    </dgm:pt>
    <dgm:pt modelId="{677867AE-D383-4741-A19C-212DA7B39248}">
      <dgm:prSet/>
      <dgm:spPr/>
      <dgm:t>
        <a:bodyPr/>
        <a:lstStyle/>
        <a:p>
          <a:r>
            <a:rPr lang="en-US" dirty="0"/>
            <a:t>Chief of Staff</a:t>
          </a:r>
        </a:p>
      </dgm:t>
    </dgm:pt>
    <dgm:pt modelId="{8BE15F60-AC23-42C2-B1B2-C05367E5646B}" type="parTrans" cxnId="{6F0377BB-8D43-4C90-846E-99D061915CE7}">
      <dgm:prSet/>
      <dgm:spPr/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5A059123-7559-42F8-A429-2DD037A7FC85}">
      <dgm:prSet/>
      <dgm:spPr/>
      <dgm:t>
        <a:bodyPr/>
        <a:lstStyle/>
        <a:p>
          <a:r>
            <a:rPr lang="en-US" dirty="0"/>
            <a:t>Accounting, Fiscal &amp; Budget Unit</a:t>
          </a:r>
        </a:p>
      </dgm:t>
    </dgm:pt>
    <dgm:pt modelId="{7CBB8AA7-F18D-423C-8EAB-0B7075F294D5}" type="parTrans" cxnId="{E26AE659-F7C1-4553-812B-E24D5E92E86F}">
      <dgm:prSet/>
      <dgm:spPr/>
      <dgm:t>
        <a:bodyPr/>
        <a:lstStyle/>
        <a:p>
          <a:endParaRPr lang="en-US"/>
        </a:p>
      </dgm:t>
    </dgm:pt>
    <dgm:pt modelId="{691E55BB-F63B-40CA-A7AC-84D054BDA90E}" type="sibTrans" cxnId="{E26AE659-F7C1-4553-812B-E24D5E92E86F}">
      <dgm:prSet/>
      <dgm:spPr/>
      <dgm:t>
        <a:bodyPr/>
        <a:lstStyle/>
        <a:p>
          <a:endParaRPr lang="en-US"/>
        </a:p>
      </dgm:t>
    </dgm:pt>
    <dgm:pt modelId="{3B074D1B-B0C3-4F96-87E3-E3AF5D2000A7}">
      <dgm:prSet/>
      <dgm:spPr/>
      <dgm:t>
        <a:bodyPr/>
        <a:lstStyle/>
        <a:p>
          <a:r>
            <a:rPr lang="en-US" dirty="0"/>
            <a:t>Securities Division</a:t>
          </a:r>
        </a:p>
      </dgm:t>
    </dgm:pt>
    <dgm:pt modelId="{714AEBD4-0A2D-485D-9BF7-CBD096B19508}" type="parTrans" cxnId="{B4672DEA-7635-4866-8B44-DA3DF45F9E22}">
      <dgm:prSet/>
      <dgm:spPr/>
      <dgm:t>
        <a:bodyPr/>
        <a:lstStyle/>
        <a:p>
          <a:endParaRPr lang="en-US"/>
        </a:p>
      </dgm:t>
    </dgm:pt>
    <dgm:pt modelId="{214041C3-6FDC-4E36-A12E-E2CAB4034EA9}" type="sibTrans" cxnId="{B4672DEA-7635-4866-8B44-DA3DF45F9E22}">
      <dgm:prSet/>
      <dgm:spPr/>
      <dgm:t>
        <a:bodyPr/>
        <a:lstStyle/>
        <a:p>
          <a:endParaRPr lang="en-US"/>
        </a:p>
      </dgm:t>
    </dgm:pt>
    <dgm:pt modelId="{76686155-583B-422A-B598-185EF7CDA2D9}">
      <dgm:prSet/>
      <dgm:spPr/>
      <dgm:t>
        <a:bodyPr/>
        <a:lstStyle/>
        <a:p>
          <a:r>
            <a:rPr lang="en-US" dirty="0"/>
            <a:t>Examinations and Captives Bureau</a:t>
          </a:r>
        </a:p>
      </dgm:t>
    </dgm:pt>
    <dgm:pt modelId="{495F87D2-EB5D-499C-A9BD-76B20B2B17B7}" type="parTrans" cxnId="{10E1D4AB-67C6-4A31-8977-44AC98405CEA}">
      <dgm:prSet/>
      <dgm:spPr/>
      <dgm:t>
        <a:bodyPr/>
        <a:lstStyle/>
        <a:p>
          <a:endParaRPr lang="en-US"/>
        </a:p>
      </dgm:t>
    </dgm:pt>
    <dgm:pt modelId="{21D0A5DB-F20C-4069-BA95-22BC8F843B75}" type="sibTrans" cxnId="{10E1D4AB-67C6-4A31-8977-44AC98405CEA}">
      <dgm:prSet/>
      <dgm:spPr/>
      <dgm:t>
        <a:bodyPr/>
        <a:lstStyle/>
        <a:p>
          <a:endParaRPr lang="en-US"/>
        </a:p>
      </dgm:t>
    </dgm:pt>
    <dgm:pt modelId="{F53BFC71-F478-44B1-8162-74DDFD1ABA78}">
      <dgm:prSet/>
      <dgm:spPr/>
      <dgm:t>
        <a:bodyPr/>
        <a:lstStyle/>
        <a:p>
          <a:r>
            <a:rPr lang="en-US" dirty="0"/>
            <a:t>Forms Bureau</a:t>
          </a:r>
        </a:p>
      </dgm:t>
    </dgm:pt>
    <dgm:pt modelId="{C3D0910F-C4A5-4AC6-B0A6-4A80E009146F}" type="parTrans" cxnId="{67E8B380-1A1E-4763-A2CA-E9856FDD2EBD}">
      <dgm:prSet/>
      <dgm:spPr/>
      <dgm:t>
        <a:bodyPr/>
        <a:lstStyle/>
        <a:p>
          <a:endParaRPr lang="en-US"/>
        </a:p>
      </dgm:t>
    </dgm:pt>
    <dgm:pt modelId="{45014933-BBF2-4FF1-8140-A676EE12CD6C}" type="sibTrans" cxnId="{67E8B380-1A1E-4763-A2CA-E9856FDD2EBD}">
      <dgm:prSet/>
      <dgm:spPr/>
      <dgm:t>
        <a:bodyPr/>
        <a:lstStyle/>
        <a:p>
          <a:endParaRPr lang="en-US"/>
        </a:p>
      </dgm:t>
    </dgm:pt>
    <dgm:pt modelId="{4E1F0AFB-FE3B-47EB-B8D8-3DE1E781DA52}">
      <dgm:prSet/>
      <dgm:spPr/>
      <dgm:t>
        <a:bodyPr/>
        <a:lstStyle/>
        <a:p>
          <a:r>
            <a:rPr lang="en-US" dirty="0"/>
            <a:t>Producer Licensing and Market Conduct Bureau</a:t>
          </a:r>
        </a:p>
      </dgm:t>
    </dgm:pt>
    <dgm:pt modelId="{6BE375FD-2683-4CB4-9E52-B7FCB0648109}" type="parTrans" cxnId="{B437AC14-5773-4F84-A28A-243D99C73AD4}">
      <dgm:prSet/>
      <dgm:spPr/>
      <dgm:t>
        <a:bodyPr/>
        <a:lstStyle/>
        <a:p>
          <a:endParaRPr lang="en-US"/>
        </a:p>
      </dgm:t>
    </dgm:pt>
    <dgm:pt modelId="{2FC7CE46-1C9E-42AE-A069-0ACB240FAC53}" type="sibTrans" cxnId="{B437AC14-5773-4F84-A28A-243D99C73AD4}">
      <dgm:prSet/>
      <dgm:spPr/>
      <dgm:t>
        <a:bodyPr/>
        <a:lstStyle/>
        <a:p>
          <a:endParaRPr lang="en-US"/>
        </a:p>
      </dgm:t>
    </dgm:pt>
    <dgm:pt modelId="{3D841BFB-E1E1-4566-86DB-009B4DDE9242}">
      <dgm:prSet/>
      <dgm:spPr/>
      <dgm:t>
        <a:bodyPr/>
        <a:lstStyle/>
        <a:p>
          <a:r>
            <a:rPr lang="en-US" dirty="0"/>
            <a:t>Legal Services Division</a:t>
          </a:r>
        </a:p>
      </dgm:t>
    </dgm:pt>
    <dgm:pt modelId="{97DCCC09-CAAC-4112-AF2D-C37D58271385}" type="parTrans" cxnId="{BEE5FF67-A76A-4B27-9198-181029F97559}">
      <dgm:prSet/>
      <dgm:spPr/>
      <dgm:t>
        <a:bodyPr/>
        <a:lstStyle/>
        <a:p>
          <a:endParaRPr lang="en-US"/>
        </a:p>
      </dgm:t>
    </dgm:pt>
    <dgm:pt modelId="{FD4F5559-88F4-4793-B63C-DBB9897D4A24}" type="sibTrans" cxnId="{BEE5FF67-A76A-4B27-9198-181029F97559}">
      <dgm:prSet/>
      <dgm:spPr/>
      <dgm:t>
        <a:bodyPr/>
        <a:lstStyle/>
        <a:p>
          <a:endParaRPr lang="en-US"/>
        </a:p>
      </dgm:t>
    </dgm:pt>
    <dgm:pt modelId="{A9B6AF11-6556-450B-828F-DB4D5884F33D}">
      <dgm:prSet/>
      <dgm:spPr/>
      <dgm:t>
        <a:bodyPr/>
        <a:lstStyle/>
        <a:p>
          <a:r>
            <a:rPr lang="en-US" dirty="0"/>
            <a:t>Information Technology Unit</a:t>
          </a:r>
        </a:p>
      </dgm:t>
    </dgm:pt>
    <dgm:pt modelId="{CF860A42-4D46-4736-871C-5FEC3A823C01}" type="parTrans" cxnId="{F87BBE50-1813-463B-96FC-BBF73CC00268}">
      <dgm:prSet/>
      <dgm:spPr/>
      <dgm:t>
        <a:bodyPr/>
        <a:lstStyle/>
        <a:p>
          <a:endParaRPr lang="en-US"/>
        </a:p>
      </dgm:t>
    </dgm:pt>
    <dgm:pt modelId="{030EE195-A63F-4ADA-B102-26E4C885C010}" type="sibTrans" cxnId="{F87BBE50-1813-463B-96FC-BBF73CC00268}">
      <dgm:prSet/>
      <dgm:spPr/>
      <dgm:t>
        <a:bodyPr/>
        <a:lstStyle/>
        <a:p>
          <a:endParaRPr lang="en-US"/>
        </a:p>
      </dgm:t>
    </dgm:pt>
    <dgm:pt modelId="{6E3281ED-EC7D-4B03-98C1-386B877BD3B0}">
      <dgm:prSet/>
      <dgm:spPr/>
      <dgm:t>
        <a:bodyPr/>
        <a:lstStyle/>
        <a:p>
          <a:r>
            <a:rPr lang="en-US" dirty="0"/>
            <a:t>Communications</a:t>
          </a:r>
        </a:p>
        <a:p>
          <a:r>
            <a:rPr lang="en-US" dirty="0"/>
            <a:t>Unit</a:t>
          </a:r>
        </a:p>
      </dgm:t>
    </dgm:pt>
    <dgm:pt modelId="{DEA0D2C8-2636-418B-998C-F98776C3E32A}" type="parTrans" cxnId="{BDE6B685-2B13-48DA-B6F8-0C500B9332D7}">
      <dgm:prSet/>
      <dgm:spPr/>
      <dgm:t>
        <a:bodyPr/>
        <a:lstStyle/>
        <a:p>
          <a:endParaRPr lang="en-US"/>
        </a:p>
      </dgm:t>
    </dgm:pt>
    <dgm:pt modelId="{0958FCC0-0A33-4BB0-B38B-662C00A934EB}" type="sibTrans" cxnId="{BDE6B685-2B13-48DA-B6F8-0C500B9332D7}">
      <dgm:prSet/>
      <dgm:spPr/>
      <dgm:t>
        <a:bodyPr/>
        <a:lstStyle/>
        <a:p>
          <a:endParaRPr lang="en-US"/>
        </a:p>
      </dgm:t>
    </dgm:pt>
    <dgm:pt modelId="{1FF68F32-0C20-4505-8C16-325784D1566E}">
      <dgm:prSet/>
      <dgm:spPr/>
      <dgm:t>
        <a:bodyPr/>
        <a:lstStyle/>
        <a:p>
          <a:r>
            <a:rPr lang="en-US" dirty="0"/>
            <a:t>Rates Bureau</a:t>
          </a:r>
        </a:p>
      </dgm:t>
    </dgm:pt>
    <dgm:pt modelId="{0A4B9F39-BFB2-4344-AC07-E9EA4A7A1AE8}" type="parTrans" cxnId="{D3CA4D92-6005-4432-8C38-B1BCFE7F49FE}">
      <dgm:prSet/>
      <dgm:spPr/>
      <dgm:t>
        <a:bodyPr/>
        <a:lstStyle/>
        <a:p>
          <a:endParaRPr lang="en-US"/>
        </a:p>
      </dgm:t>
    </dgm:pt>
    <dgm:pt modelId="{C4AA4DAF-3076-4C67-9FCF-C2636A6BA647}" type="sibTrans" cxnId="{D3CA4D92-6005-4432-8C38-B1BCFE7F49FE}">
      <dgm:prSet/>
      <dgm:spPr/>
      <dgm:t>
        <a:bodyPr/>
        <a:lstStyle/>
        <a:p>
          <a:endParaRPr lang="en-US"/>
        </a:p>
      </dgm:t>
    </dgm:pt>
    <dgm:pt modelId="{6BE38EAE-BF42-4168-9FA6-5886579C5247}">
      <dgm:prSet/>
      <dgm:spPr/>
      <dgm:t>
        <a:bodyPr/>
        <a:lstStyle/>
        <a:p>
          <a:r>
            <a:rPr lang="en-US" dirty="0"/>
            <a:t>Insurance Consumer Services</a:t>
          </a:r>
        </a:p>
      </dgm:t>
    </dgm:pt>
    <dgm:pt modelId="{8F73FF8F-0AE9-404E-BB9D-E8BF7FD384AF}" type="parTrans" cxnId="{5C600480-FCCB-4D3D-AE8C-98DF66D1CDF0}">
      <dgm:prSet/>
      <dgm:spPr/>
      <dgm:t>
        <a:bodyPr/>
        <a:lstStyle/>
        <a:p>
          <a:endParaRPr lang="en-US"/>
        </a:p>
      </dgm:t>
    </dgm:pt>
    <dgm:pt modelId="{22CA13A8-39CB-4CC7-A8A9-6CC9ECE0B14D}" type="sibTrans" cxnId="{5C600480-FCCB-4D3D-AE8C-98DF66D1CDF0}">
      <dgm:prSet/>
      <dgm:spPr/>
      <dgm:t>
        <a:bodyPr/>
        <a:lstStyle/>
        <a:p>
          <a:endParaRPr lang="en-US"/>
        </a:p>
      </dgm:t>
    </dgm:pt>
    <dgm:pt modelId="{60C645EF-C3E1-4151-BA72-83E6A9BA7058}">
      <dgm:prSet/>
      <dgm:spPr/>
      <dgm:t>
        <a:bodyPr/>
        <a:lstStyle/>
        <a:p>
          <a:r>
            <a:rPr lang="en-US" dirty="0"/>
            <a:t>Human Resources Unit </a:t>
          </a:r>
        </a:p>
      </dgm:t>
    </dgm:pt>
    <dgm:pt modelId="{FB22E7E9-6C0C-487B-9A78-F999B9169D98}" type="parTrans" cxnId="{6C059AB3-855C-43B1-AF7E-39028ED3B3B8}">
      <dgm:prSet/>
      <dgm:spPr/>
      <dgm:t>
        <a:bodyPr/>
        <a:lstStyle/>
        <a:p>
          <a:endParaRPr lang="en-US"/>
        </a:p>
      </dgm:t>
    </dgm:pt>
    <dgm:pt modelId="{088D8A63-FA61-42A4-B41A-CD27AC910CB9}" type="sibTrans" cxnId="{6C059AB3-855C-43B1-AF7E-39028ED3B3B8}">
      <dgm:prSet/>
      <dgm:spPr/>
      <dgm:t>
        <a:bodyPr/>
        <a:lstStyle/>
        <a:p>
          <a:endParaRPr lang="en-US"/>
        </a:p>
      </dgm:t>
    </dgm:pt>
    <dgm:pt modelId="{020FEED6-6EED-4612-AD11-2C97B87141BB}">
      <dgm:prSet/>
      <dgm:spPr/>
      <dgm:t>
        <a:bodyPr/>
        <a:lstStyle/>
        <a:p>
          <a:r>
            <a:rPr lang="en-US" dirty="0"/>
            <a:t>Government Relations</a:t>
          </a:r>
        </a:p>
      </dgm:t>
    </dgm:pt>
    <dgm:pt modelId="{5DAEA39F-7AB3-4B3B-81CD-E8BAB8084108}" type="parTrans" cxnId="{C33BBA82-EE5D-49FE-9326-2483AFFF9D71}">
      <dgm:prSet/>
      <dgm:spPr/>
      <dgm:t>
        <a:bodyPr/>
        <a:lstStyle/>
        <a:p>
          <a:endParaRPr lang="en-US"/>
        </a:p>
      </dgm:t>
    </dgm:pt>
    <dgm:pt modelId="{31E15BBB-B725-4046-8C26-B01674D231DA}" type="sibTrans" cxnId="{C33BBA82-EE5D-49FE-9326-2483AFFF9D71}">
      <dgm:prSet/>
      <dgm:spPr/>
      <dgm:t>
        <a:bodyPr/>
        <a:lstStyle/>
        <a:p>
          <a:endParaRPr lang="en-US"/>
        </a:p>
      </dgm:t>
    </dgm:pt>
    <dgm:pt modelId="{6A17E905-98A3-486D-8A99-985816971F4B}">
      <dgm:prSet/>
      <dgm:spPr/>
      <dgm:t>
        <a:bodyPr/>
        <a:lstStyle/>
        <a:p>
          <a:r>
            <a:rPr lang="en-US" dirty="0"/>
            <a:t>Investigations Bureau</a:t>
          </a:r>
        </a:p>
      </dgm:t>
    </dgm:pt>
    <dgm:pt modelId="{3812938B-D49F-44EF-A06D-0C2B1F95FF6C}" type="parTrans" cxnId="{EDD20633-EBC6-4862-A489-A286A212A95B}">
      <dgm:prSet/>
      <dgm:spPr/>
      <dgm:t>
        <a:bodyPr/>
        <a:lstStyle/>
        <a:p>
          <a:endParaRPr lang="en-US"/>
        </a:p>
      </dgm:t>
    </dgm:pt>
    <dgm:pt modelId="{4F971806-5BA5-43A9-851E-C8AC3F735D01}" type="sibTrans" cxnId="{EDD20633-EBC6-4862-A489-A286A212A95B}">
      <dgm:prSet/>
      <dgm:spPr/>
      <dgm:t>
        <a:bodyPr/>
        <a:lstStyle/>
        <a:p>
          <a:endParaRPr lang="en-US"/>
        </a:p>
      </dgm:t>
    </dgm:pt>
    <dgm:pt modelId="{1BC06917-A7E5-4A8C-9AE7-AAFB2E0229D7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780FE8-E5B1-4166-BCB2-1927A278438F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C5776F83-C9E2-4DD5-B28D-6262B417356A}" type="pres">
      <dgm:prSet presAssocID="{2EA33616-6C58-403A-899C-3B7D55F71B27}" presName="rootComposite1" presStyleCnt="0"/>
      <dgm:spPr/>
    </dgm:pt>
    <dgm:pt modelId="{6E409304-7FD4-433E-BB2C-AA758ED9D214}" type="pres">
      <dgm:prSet presAssocID="{2EA33616-6C58-403A-899C-3B7D55F71B27}" presName="rootText1" presStyleLbl="node0" presStyleIdx="0" presStyleCnt="1" custScaleX="268466" custScaleY="98900" custLinFactNeighborY="6137">
        <dgm:presLayoutVars>
          <dgm:chPref val="3"/>
        </dgm:presLayoutVars>
      </dgm:prSet>
      <dgm:spPr/>
    </dgm:pt>
    <dgm:pt modelId="{0E566F4C-1B61-423C-9B11-B953C2B62AE5}" type="pres">
      <dgm:prSet presAssocID="{2EA33616-6C58-403A-899C-3B7D55F71B27}" presName="rootConnector1" presStyleLbl="node1" presStyleIdx="0" presStyleCnt="0"/>
      <dgm:spPr/>
    </dgm:pt>
    <dgm:pt modelId="{C6B5EDC5-CA65-45F8-AC3A-6AF43CEC9CCD}" type="pres">
      <dgm:prSet presAssocID="{2EA33616-6C58-403A-899C-3B7D55F71B27}" presName="hierChild2" presStyleCnt="0"/>
      <dgm:spPr/>
    </dgm:pt>
    <dgm:pt modelId="{2D087941-3EC8-4844-8F6D-0F102D379FF7}" type="pres">
      <dgm:prSet presAssocID="{DE416E60-CF12-4738-8056-F98A479FE49F}" presName="Name37" presStyleLbl="parChTrans1D2" presStyleIdx="0" presStyleCnt="3"/>
      <dgm:spPr/>
    </dgm:pt>
    <dgm:pt modelId="{CDA323CB-63A6-4515-98C4-FEAE2531B652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DC865763-6C60-478D-869F-2CAFF0EAC1F3}" type="pres">
      <dgm:prSet presAssocID="{0518F379-9B76-4D24-9528-ABF29A5CC0F7}" presName="rootComposite" presStyleCnt="0"/>
      <dgm:spPr/>
    </dgm:pt>
    <dgm:pt modelId="{393F73B0-6934-4F8B-A2C3-1FEADF67C85A}" type="pres">
      <dgm:prSet presAssocID="{0518F379-9B76-4D24-9528-ABF29A5CC0F7}" presName="rootText" presStyleLbl="node2" presStyleIdx="0" presStyleCnt="3">
        <dgm:presLayoutVars>
          <dgm:chPref val="3"/>
        </dgm:presLayoutVars>
      </dgm:prSet>
      <dgm:spPr/>
    </dgm:pt>
    <dgm:pt modelId="{D18E6D98-1A73-438C-85DA-E63B5FFE4AAE}" type="pres">
      <dgm:prSet presAssocID="{0518F379-9B76-4D24-9528-ABF29A5CC0F7}" presName="rootConnector" presStyleLbl="node2" presStyleIdx="0" presStyleCnt="3"/>
      <dgm:spPr/>
    </dgm:pt>
    <dgm:pt modelId="{A5E24A7E-5F3E-46B2-9F9E-01E7F63DC892}" type="pres">
      <dgm:prSet presAssocID="{0518F379-9B76-4D24-9528-ABF29A5CC0F7}" presName="hierChild4" presStyleCnt="0"/>
      <dgm:spPr/>
    </dgm:pt>
    <dgm:pt modelId="{5CB41C7E-3674-44C6-A54B-05B120795633}" type="pres">
      <dgm:prSet presAssocID="{5E5B7B96-2CDB-4DBE-BD1E-B6804DEF3F33}" presName="Name37" presStyleLbl="parChTrans1D3" presStyleIdx="0" presStyleCnt="7"/>
      <dgm:spPr/>
    </dgm:pt>
    <dgm:pt modelId="{6BACDCEB-4FB7-4FB5-A7F1-A4D881F2A246}" type="pres">
      <dgm:prSet presAssocID="{F6A84389-7479-4671-AFAB-22C86A1013C3}" presName="hierRoot2" presStyleCnt="0">
        <dgm:presLayoutVars>
          <dgm:hierBranch val="init"/>
        </dgm:presLayoutVars>
      </dgm:prSet>
      <dgm:spPr/>
    </dgm:pt>
    <dgm:pt modelId="{D31F4DC7-C6EA-45A9-A4B5-E068DBE84A27}" type="pres">
      <dgm:prSet presAssocID="{F6A84389-7479-4671-AFAB-22C86A1013C3}" presName="rootComposite" presStyleCnt="0"/>
      <dgm:spPr/>
    </dgm:pt>
    <dgm:pt modelId="{F861948A-26A0-4A51-8086-BE368116CB31}" type="pres">
      <dgm:prSet presAssocID="{F6A84389-7479-4671-AFAB-22C86A1013C3}" presName="rootText" presStyleLbl="node3" presStyleIdx="0" presStyleCnt="7">
        <dgm:presLayoutVars>
          <dgm:chPref val="3"/>
        </dgm:presLayoutVars>
      </dgm:prSet>
      <dgm:spPr/>
    </dgm:pt>
    <dgm:pt modelId="{61D3515F-4955-4985-964B-E7B11C99D464}" type="pres">
      <dgm:prSet presAssocID="{F6A84389-7479-4671-AFAB-22C86A1013C3}" presName="rootConnector" presStyleLbl="node3" presStyleIdx="0" presStyleCnt="7"/>
      <dgm:spPr/>
    </dgm:pt>
    <dgm:pt modelId="{F3A55A72-769B-49C2-81F5-E5E333B6CA92}" type="pres">
      <dgm:prSet presAssocID="{F6A84389-7479-4671-AFAB-22C86A1013C3}" presName="hierChild4" presStyleCnt="0"/>
      <dgm:spPr/>
    </dgm:pt>
    <dgm:pt modelId="{717B5E21-B5FB-4DEF-8943-3EBD85B8CF18}" type="pres">
      <dgm:prSet presAssocID="{495F87D2-EB5D-499C-A9BD-76B20B2B17B7}" presName="Name37" presStyleLbl="parChTrans1D4" presStyleIdx="0" presStyleCnt="6"/>
      <dgm:spPr/>
    </dgm:pt>
    <dgm:pt modelId="{E6EC5350-A802-4B5B-9356-8AAC92A35C6E}" type="pres">
      <dgm:prSet presAssocID="{76686155-583B-422A-B598-185EF7CDA2D9}" presName="hierRoot2" presStyleCnt="0">
        <dgm:presLayoutVars>
          <dgm:hierBranch val="init"/>
        </dgm:presLayoutVars>
      </dgm:prSet>
      <dgm:spPr/>
    </dgm:pt>
    <dgm:pt modelId="{F5F63ACB-51F6-4488-8DA8-2B697F3D035A}" type="pres">
      <dgm:prSet presAssocID="{76686155-583B-422A-B598-185EF7CDA2D9}" presName="rootComposite" presStyleCnt="0"/>
      <dgm:spPr/>
    </dgm:pt>
    <dgm:pt modelId="{E3FD9A2C-84FA-4350-94AF-D8F90E2925AF}" type="pres">
      <dgm:prSet presAssocID="{76686155-583B-422A-B598-185EF7CDA2D9}" presName="rootText" presStyleLbl="node4" presStyleIdx="0" presStyleCnt="6">
        <dgm:presLayoutVars>
          <dgm:chPref val="3"/>
        </dgm:presLayoutVars>
      </dgm:prSet>
      <dgm:spPr/>
    </dgm:pt>
    <dgm:pt modelId="{D166B39F-9E8A-4C4F-B4FB-40756C7AE7E1}" type="pres">
      <dgm:prSet presAssocID="{76686155-583B-422A-B598-185EF7CDA2D9}" presName="rootConnector" presStyleLbl="node4" presStyleIdx="0" presStyleCnt="6"/>
      <dgm:spPr/>
    </dgm:pt>
    <dgm:pt modelId="{7C5812F8-66E0-431C-893F-E8150A4C519D}" type="pres">
      <dgm:prSet presAssocID="{76686155-583B-422A-B598-185EF7CDA2D9}" presName="hierChild4" presStyleCnt="0"/>
      <dgm:spPr/>
    </dgm:pt>
    <dgm:pt modelId="{AD00D54C-D1E1-49B5-A6C5-C55D584A76DA}" type="pres">
      <dgm:prSet presAssocID="{76686155-583B-422A-B598-185EF7CDA2D9}" presName="hierChild5" presStyleCnt="0"/>
      <dgm:spPr/>
    </dgm:pt>
    <dgm:pt modelId="{B92AFBA5-9A9A-4E68-B1E9-6AEA304307E7}" type="pres">
      <dgm:prSet presAssocID="{C3D0910F-C4A5-4AC6-B0A6-4A80E009146F}" presName="Name37" presStyleLbl="parChTrans1D4" presStyleIdx="1" presStyleCnt="6"/>
      <dgm:spPr/>
    </dgm:pt>
    <dgm:pt modelId="{CE1B0CC1-748A-4AA2-9871-B78BCAC61AEA}" type="pres">
      <dgm:prSet presAssocID="{F53BFC71-F478-44B1-8162-74DDFD1ABA78}" presName="hierRoot2" presStyleCnt="0">
        <dgm:presLayoutVars>
          <dgm:hierBranch val="init"/>
        </dgm:presLayoutVars>
      </dgm:prSet>
      <dgm:spPr/>
    </dgm:pt>
    <dgm:pt modelId="{FD1E9020-9045-42F7-846B-A2C810980AFF}" type="pres">
      <dgm:prSet presAssocID="{F53BFC71-F478-44B1-8162-74DDFD1ABA78}" presName="rootComposite" presStyleCnt="0"/>
      <dgm:spPr/>
    </dgm:pt>
    <dgm:pt modelId="{67DC5105-F078-4724-A390-BCEC7C371A23}" type="pres">
      <dgm:prSet presAssocID="{F53BFC71-F478-44B1-8162-74DDFD1ABA78}" presName="rootText" presStyleLbl="node4" presStyleIdx="1" presStyleCnt="6">
        <dgm:presLayoutVars>
          <dgm:chPref val="3"/>
        </dgm:presLayoutVars>
      </dgm:prSet>
      <dgm:spPr/>
    </dgm:pt>
    <dgm:pt modelId="{3A6D14C1-1F98-49DB-821E-19B98FBA2376}" type="pres">
      <dgm:prSet presAssocID="{F53BFC71-F478-44B1-8162-74DDFD1ABA78}" presName="rootConnector" presStyleLbl="node4" presStyleIdx="1" presStyleCnt="6"/>
      <dgm:spPr/>
    </dgm:pt>
    <dgm:pt modelId="{CB5B91A4-149B-4030-8F96-4C8A1E52A3D2}" type="pres">
      <dgm:prSet presAssocID="{F53BFC71-F478-44B1-8162-74DDFD1ABA78}" presName="hierChild4" presStyleCnt="0"/>
      <dgm:spPr/>
    </dgm:pt>
    <dgm:pt modelId="{9E264A81-311C-47D8-9BF9-77B3C5D86773}" type="pres">
      <dgm:prSet presAssocID="{F53BFC71-F478-44B1-8162-74DDFD1ABA78}" presName="hierChild5" presStyleCnt="0"/>
      <dgm:spPr/>
    </dgm:pt>
    <dgm:pt modelId="{3D185651-CC59-4FE7-AE8D-985A2501FD1F}" type="pres">
      <dgm:prSet presAssocID="{6BE375FD-2683-4CB4-9E52-B7FCB0648109}" presName="Name37" presStyleLbl="parChTrans1D4" presStyleIdx="2" presStyleCnt="6"/>
      <dgm:spPr/>
    </dgm:pt>
    <dgm:pt modelId="{856879CD-6763-4138-8051-5E76F8A53C53}" type="pres">
      <dgm:prSet presAssocID="{4E1F0AFB-FE3B-47EB-B8D8-3DE1E781DA52}" presName="hierRoot2" presStyleCnt="0">
        <dgm:presLayoutVars>
          <dgm:hierBranch val="init"/>
        </dgm:presLayoutVars>
      </dgm:prSet>
      <dgm:spPr/>
    </dgm:pt>
    <dgm:pt modelId="{81CBF4B3-ABA2-4B82-B7F6-4A3B12B6B2A6}" type="pres">
      <dgm:prSet presAssocID="{4E1F0AFB-FE3B-47EB-B8D8-3DE1E781DA52}" presName="rootComposite" presStyleCnt="0"/>
      <dgm:spPr/>
    </dgm:pt>
    <dgm:pt modelId="{73626E26-44CB-43D8-8BBA-319AA70F5809}" type="pres">
      <dgm:prSet presAssocID="{4E1F0AFB-FE3B-47EB-B8D8-3DE1E781DA52}" presName="rootText" presStyleLbl="node4" presStyleIdx="2" presStyleCnt="6">
        <dgm:presLayoutVars>
          <dgm:chPref val="3"/>
        </dgm:presLayoutVars>
      </dgm:prSet>
      <dgm:spPr/>
    </dgm:pt>
    <dgm:pt modelId="{E1EBC473-8257-4251-8B0A-598F6DA29BA6}" type="pres">
      <dgm:prSet presAssocID="{4E1F0AFB-FE3B-47EB-B8D8-3DE1E781DA52}" presName="rootConnector" presStyleLbl="node4" presStyleIdx="2" presStyleCnt="6"/>
      <dgm:spPr/>
    </dgm:pt>
    <dgm:pt modelId="{5EA37984-C8CB-4315-9142-155256AA56B7}" type="pres">
      <dgm:prSet presAssocID="{4E1F0AFB-FE3B-47EB-B8D8-3DE1E781DA52}" presName="hierChild4" presStyleCnt="0"/>
      <dgm:spPr/>
    </dgm:pt>
    <dgm:pt modelId="{38FE99D8-B386-4530-9A6F-6AFF9A620D3D}" type="pres">
      <dgm:prSet presAssocID="{4E1F0AFB-FE3B-47EB-B8D8-3DE1E781DA52}" presName="hierChild5" presStyleCnt="0"/>
      <dgm:spPr/>
    </dgm:pt>
    <dgm:pt modelId="{985BE9A3-72B4-479A-9ECE-5CBD46FDF4F9}" type="pres">
      <dgm:prSet presAssocID="{0A4B9F39-BFB2-4344-AC07-E9EA4A7A1AE8}" presName="Name37" presStyleLbl="parChTrans1D4" presStyleIdx="3" presStyleCnt="6"/>
      <dgm:spPr/>
    </dgm:pt>
    <dgm:pt modelId="{56C70961-EAA3-441C-8F8C-4CAF602818B3}" type="pres">
      <dgm:prSet presAssocID="{1FF68F32-0C20-4505-8C16-325784D1566E}" presName="hierRoot2" presStyleCnt="0">
        <dgm:presLayoutVars>
          <dgm:hierBranch val="init"/>
        </dgm:presLayoutVars>
      </dgm:prSet>
      <dgm:spPr/>
    </dgm:pt>
    <dgm:pt modelId="{4B9F4347-D9A7-4D61-8AC6-43DF756D2354}" type="pres">
      <dgm:prSet presAssocID="{1FF68F32-0C20-4505-8C16-325784D1566E}" presName="rootComposite" presStyleCnt="0"/>
      <dgm:spPr/>
    </dgm:pt>
    <dgm:pt modelId="{894F250E-881F-4FDF-B032-CC8E41B549DD}" type="pres">
      <dgm:prSet presAssocID="{1FF68F32-0C20-4505-8C16-325784D1566E}" presName="rootText" presStyleLbl="node4" presStyleIdx="3" presStyleCnt="6">
        <dgm:presLayoutVars>
          <dgm:chPref val="3"/>
        </dgm:presLayoutVars>
      </dgm:prSet>
      <dgm:spPr/>
    </dgm:pt>
    <dgm:pt modelId="{C1964317-899A-46D4-9883-E1424F37E63A}" type="pres">
      <dgm:prSet presAssocID="{1FF68F32-0C20-4505-8C16-325784D1566E}" presName="rootConnector" presStyleLbl="node4" presStyleIdx="3" presStyleCnt="6"/>
      <dgm:spPr/>
    </dgm:pt>
    <dgm:pt modelId="{3ADB0C99-F57C-42B8-8496-CE6D1B0082B8}" type="pres">
      <dgm:prSet presAssocID="{1FF68F32-0C20-4505-8C16-325784D1566E}" presName="hierChild4" presStyleCnt="0"/>
      <dgm:spPr/>
    </dgm:pt>
    <dgm:pt modelId="{D838C4BD-30C8-4D39-8C87-A66E36485F94}" type="pres">
      <dgm:prSet presAssocID="{1FF68F32-0C20-4505-8C16-325784D1566E}" presName="hierChild5" presStyleCnt="0"/>
      <dgm:spPr/>
    </dgm:pt>
    <dgm:pt modelId="{150C8BFB-2996-4E43-B187-1BCBDC7700D6}" type="pres">
      <dgm:prSet presAssocID="{8F73FF8F-0AE9-404E-BB9D-E8BF7FD384AF}" presName="Name37" presStyleLbl="parChTrans1D4" presStyleIdx="4" presStyleCnt="6"/>
      <dgm:spPr/>
    </dgm:pt>
    <dgm:pt modelId="{B63AB700-D4F7-4A60-865E-374ACD89224B}" type="pres">
      <dgm:prSet presAssocID="{6BE38EAE-BF42-4168-9FA6-5886579C5247}" presName="hierRoot2" presStyleCnt="0">
        <dgm:presLayoutVars>
          <dgm:hierBranch val="init"/>
        </dgm:presLayoutVars>
      </dgm:prSet>
      <dgm:spPr/>
    </dgm:pt>
    <dgm:pt modelId="{FF43BFB0-F1B0-444D-893D-94A5A147D6AC}" type="pres">
      <dgm:prSet presAssocID="{6BE38EAE-BF42-4168-9FA6-5886579C5247}" presName="rootComposite" presStyleCnt="0"/>
      <dgm:spPr/>
    </dgm:pt>
    <dgm:pt modelId="{FA136273-A610-4680-AB4E-3463706D6A75}" type="pres">
      <dgm:prSet presAssocID="{6BE38EAE-BF42-4168-9FA6-5886579C5247}" presName="rootText" presStyleLbl="node4" presStyleIdx="4" presStyleCnt="6">
        <dgm:presLayoutVars>
          <dgm:chPref val="3"/>
        </dgm:presLayoutVars>
      </dgm:prSet>
      <dgm:spPr/>
    </dgm:pt>
    <dgm:pt modelId="{7BA02F3B-9E5B-4DCA-BB0A-DB4B9816684A}" type="pres">
      <dgm:prSet presAssocID="{6BE38EAE-BF42-4168-9FA6-5886579C5247}" presName="rootConnector" presStyleLbl="node4" presStyleIdx="4" presStyleCnt="6"/>
      <dgm:spPr/>
    </dgm:pt>
    <dgm:pt modelId="{0F4111BC-38C4-4FC4-B5DB-72F3AD855975}" type="pres">
      <dgm:prSet presAssocID="{6BE38EAE-BF42-4168-9FA6-5886579C5247}" presName="hierChild4" presStyleCnt="0"/>
      <dgm:spPr/>
    </dgm:pt>
    <dgm:pt modelId="{1286E569-35F1-420B-A79D-982C5F8AE342}" type="pres">
      <dgm:prSet presAssocID="{6BE38EAE-BF42-4168-9FA6-5886579C5247}" presName="hierChild5" presStyleCnt="0"/>
      <dgm:spPr/>
    </dgm:pt>
    <dgm:pt modelId="{6A909956-CC89-47A5-9E68-9C53B0077C5F}" type="pres">
      <dgm:prSet presAssocID="{3812938B-D49F-44EF-A06D-0C2B1F95FF6C}" presName="Name37" presStyleLbl="parChTrans1D4" presStyleIdx="5" presStyleCnt="6"/>
      <dgm:spPr/>
    </dgm:pt>
    <dgm:pt modelId="{37F0A001-1CF4-4209-AC94-73AD6F746511}" type="pres">
      <dgm:prSet presAssocID="{6A17E905-98A3-486D-8A99-985816971F4B}" presName="hierRoot2" presStyleCnt="0">
        <dgm:presLayoutVars>
          <dgm:hierBranch val="init"/>
        </dgm:presLayoutVars>
      </dgm:prSet>
      <dgm:spPr/>
    </dgm:pt>
    <dgm:pt modelId="{BE5E50D4-8DF0-4006-BF10-42C0ADE943E2}" type="pres">
      <dgm:prSet presAssocID="{6A17E905-98A3-486D-8A99-985816971F4B}" presName="rootComposite" presStyleCnt="0"/>
      <dgm:spPr/>
    </dgm:pt>
    <dgm:pt modelId="{8B9C328A-373B-4FBD-9BC4-6077524CF259}" type="pres">
      <dgm:prSet presAssocID="{6A17E905-98A3-486D-8A99-985816971F4B}" presName="rootText" presStyleLbl="node4" presStyleIdx="5" presStyleCnt="6" custLinFactNeighborX="-2289" custLinFactNeighborY="-2091">
        <dgm:presLayoutVars>
          <dgm:chPref val="3"/>
        </dgm:presLayoutVars>
      </dgm:prSet>
      <dgm:spPr/>
    </dgm:pt>
    <dgm:pt modelId="{FF0DFAFF-2D9C-463C-88D9-3EBEC352BEAB}" type="pres">
      <dgm:prSet presAssocID="{6A17E905-98A3-486D-8A99-985816971F4B}" presName="rootConnector" presStyleLbl="node4" presStyleIdx="5" presStyleCnt="6"/>
      <dgm:spPr/>
    </dgm:pt>
    <dgm:pt modelId="{1E306DE5-8BB8-4365-8AEA-E2EC20648365}" type="pres">
      <dgm:prSet presAssocID="{6A17E905-98A3-486D-8A99-985816971F4B}" presName="hierChild4" presStyleCnt="0"/>
      <dgm:spPr/>
    </dgm:pt>
    <dgm:pt modelId="{5EA814AD-AF6D-42BC-8FEF-B5AB65FF1413}" type="pres">
      <dgm:prSet presAssocID="{6A17E905-98A3-486D-8A99-985816971F4B}" presName="hierChild5" presStyleCnt="0"/>
      <dgm:spPr/>
    </dgm:pt>
    <dgm:pt modelId="{77D4D7DB-4BA6-408F-8EBF-6BC8503E5DF0}" type="pres">
      <dgm:prSet presAssocID="{F6A84389-7479-4671-AFAB-22C86A1013C3}" presName="hierChild5" presStyleCnt="0"/>
      <dgm:spPr/>
    </dgm:pt>
    <dgm:pt modelId="{7EA55FD2-74A4-4B4A-A567-36A8BA89BF7C}" type="pres">
      <dgm:prSet presAssocID="{714AEBD4-0A2D-485D-9BF7-CBD096B19508}" presName="Name37" presStyleLbl="parChTrans1D3" presStyleIdx="1" presStyleCnt="7"/>
      <dgm:spPr/>
    </dgm:pt>
    <dgm:pt modelId="{CCFD7BC7-E89F-4C89-8DC4-4F50172A5FA0}" type="pres">
      <dgm:prSet presAssocID="{3B074D1B-B0C3-4F96-87E3-E3AF5D2000A7}" presName="hierRoot2" presStyleCnt="0">
        <dgm:presLayoutVars>
          <dgm:hierBranch val="init"/>
        </dgm:presLayoutVars>
      </dgm:prSet>
      <dgm:spPr/>
    </dgm:pt>
    <dgm:pt modelId="{F2C3F00F-9CC7-460D-B1A8-A4E5024078FC}" type="pres">
      <dgm:prSet presAssocID="{3B074D1B-B0C3-4F96-87E3-E3AF5D2000A7}" presName="rootComposite" presStyleCnt="0"/>
      <dgm:spPr/>
    </dgm:pt>
    <dgm:pt modelId="{0CB2DA8A-E058-4432-9811-D4885DBFF32C}" type="pres">
      <dgm:prSet presAssocID="{3B074D1B-B0C3-4F96-87E3-E3AF5D2000A7}" presName="rootText" presStyleLbl="node3" presStyleIdx="1" presStyleCnt="7">
        <dgm:presLayoutVars>
          <dgm:chPref val="3"/>
        </dgm:presLayoutVars>
      </dgm:prSet>
      <dgm:spPr/>
    </dgm:pt>
    <dgm:pt modelId="{C1DF2950-526F-4D1C-8D0C-C518EB0FBEC6}" type="pres">
      <dgm:prSet presAssocID="{3B074D1B-B0C3-4F96-87E3-E3AF5D2000A7}" presName="rootConnector" presStyleLbl="node3" presStyleIdx="1" presStyleCnt="7"/>
      <dgm:spPr/>
    </dgm:pt>
    <dgm:pt modelId="{10AB0C5B-E100-471D-8AA7-D01E909644BA}" type="pres">
      <dgm:prSet presAssocID="{3B074D1B-B0C3-4F96-87E3-E3AF5D2000A7}" presName="hierChild4" presStyleCnt="0"/>
      <dgm:spPr/>
    </dgm:pt>
    <dgm:pt modelId="{D927C724-0C11-4CAA-AF01-C186A91F36E1}" type="pres">
      <dgm:prSet presAssocID="{3B074D1B-B0C3-4F96-87E3-E3AF5D2000A7}" presName="hierChild5" presStyleCnt="0"/>
      <dgm:spPr/>
    </dgm:pt>
    <dgm:pt modelId="{210FD657-5B91-4A34-8544-1E6983549362}" type="pres">
      <dgm:prSet presAssocID="{97DCCC09-CAAC-4112-AF2D-C37D58271385}" presName="Name37" presStyleLbl="parChTrans1D3" presStyleIdx="2" presStyleCnt="7"/>
      <dgm:spPr/>
    </dgm:pt>
    <dgm:pt modelId="{D836BE49-CE7A-46A9-B49A-2C65825E7BEA}" type="pres">
      <dgm:prSet presAssocID="{3D841BFB-E1E1-4566-86DB-009B4DDE9242}" presName="hierRoot2" presStyleCnt="0">
        <dgm:presLayoutVars>
          <dgm:hierBranch val="init"/>
        </dgm:presLayoutVars>
      </dgm:prSet>
      <dgm:spPr/>
    </dgm:pt>
    <dgm:pt modelId="{F6F0925B-5592-4E89-B8B4-E2EE6C458B68}" type="pres">
      <dgm:prSet presAssocID="{3D841BFB-E1E1-4566-86DB-009B4DDE9242}" presName="rootComposite" presStyleCnt="0"/>
      <dgm:spPr/>
    </dgm:pt>
    <dgm:pt modelId="{6F51EC0B-4787-4CDB-8D92-778F6612FDD9}" type="pres">
      <dgm:prSet presAssocID="{3D841BFB-E1E1-4566-86DB-009B4DDE9242}" presName="rootText" presStyleLbl="node3" presStyleIdx="2" presStyleCnt="7">
        <dgm:presLayoutVars>
          <dgm:chPref val="3"/>
        </dgm:presLayoutVars>
      </dgm:prSet>
      <dgm:spPr/>
    </dgm:pt>
    <dgm:pt modelId="{D5CF0E4D-CF4C-4E25-95E8-89565ED25E90}" type="pres">
      <dgm:prSet presAssocID="{3D841BFB-E1E1-4566-86DB-009B4DDE9242}" presName="rootConnector" presStyleLbl="node3" presStyleIdx="2" presStyleCnt="7"/>
      <dgm:spPr/>
    </dgm:pt>
    <dgm:pt modelId="{FF0DE375-2406-4E3A-AB49-2D289FFE4CAA}" type="pres">
      <dgm:prSet presAssocID="{3D841BFB-E1E1-4566-86DB-009B4DDE9242}" presName="hierChild4" presStyleCnt="0"/>
      <dgm:spPr/>
    </dgm:pt>
    <dgm:pt modelId="{371BB72B-FAA2-47D7-9BE5-B0319BD0CB2F}" type="pres">
      <dgm:prSet presAssocID="{3D841BFB-E1E1-4566-86DB-009B4DDE9242}" presName="hierChild5" presStyleCnt="0"/>
      <dgm:spPr/>
    </dgm:pt>
    <dgm:pt modelId="{F6042205-557D-4907-86CC-B7084BF512DA}" type="pres">
      <dgm:prSet presAssocID="{0518F379-9B76-4D24-9528-ABF29A5CC0F7}" presName="hierChild5" presStyleCnt="0"/>
      <dgm:spPr/>
    </dgm:pt>
    <dgm:pt modelId="{A1A69731-5B31-4953-93A9-E8E4FCF21785}" type="pres">
      <dgm:prSet presAssocID="{8BE15F60-AC23-42C2-B1B2-C05367E5646B}" presName="Name37" presStyleLbl="parChTrans1D2" presStyleIdx="1" presStyleCnt="3"/>
      <dgm:spPr/>
    </dgm:pt>
    <dgm:pt modelId="{CC9E6AF6-B13F-4D86-B38C-CB2F5AB29602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8189138F-E698-468F-9523-73CCE24D6DC2}" type="pres">
      <dgm:prSet presAssocID="{677867AE-D383-4741-A19C-212DA7B39248}" presName="rootComposite" presStyleCnt="0"/>
      <dgm:spPr/>
    </dgm:pt>
    <dgm:pt modelId="{DF6D473B-63BB-46B4-BA62-14833ED55BE7}" type="pres">
      <dgm:prSet presAssocID="{677867AE-D383-4741-A19C-212DA7B39248}" presName="rootText" presStyleLbl="node2" presStyleIdx="1" presStyleCnt="3">
        <dgm:presLayoutVars>
          <dgm:chPref val="3"/>
        </dgm:presLayoutVars>
      </dgm:prSet>
      <dgm:spPr/>
    </dgm:pt>
    <dgm:pt modelId="{BB32AAED-AA76-4355-B8F7-61AF9571DD6F}" type="pres">
      <dgm:prSet presAssocID="{677867AE-D383-4741-A19C-212DA7B39248}" presName="rootConnector" presStyleLbl="node2" presStyleIdx="1" presStyleCnt="3"/>
      <dgm:spPr/>
    </dgm:pt>
    <dgm:pt modelId="{0106EF47-5D07-4319-9327-96F229BABD74}" type="pres">
      <dgm:prSet presAssocID="{677867AE-D383-4741-A19C-212DA7B39248}" presName="hierChild4" presStyleCnt="0"/>
      <dgm:spPr/>
    </dgm:pt>
    <dgm:pt modelId="{472C707A-A984-4954-A072-50882EA231AD}" type="pres">
      <dgm:prSet presAssocID="{7CBB8AA7-F18D-423C-8EAB-0B7075F294D5}" presName="Name37" presStyleLbl="parChTrans1D3" presStyleIdx="3" presStyleCnt="7"/>
      <dgm:spPr/>
    </dgm:pt>
    <dgm:pt modelId="{748C0C05-6F4B-4741-A84B-26419F842A52}" type="pres">
      <dgm:prSet presAssocID="{5A059123-7559-42F8-A429-2DD037A7FC85}" presName="hierRoot2" presStyleCnt="0">
        <dgm:presLayoutVars>
          <dgm:hierBranch val="init"/>
        </dgm:presLayoutVars>
      </dgm:prSet>
      <dgm:spPr/>
    </dgm:pt>
    <dgm:pt modelId="{5D4A5FDD-EAE7-42A2-9649-D80486D22805}" type="pres">
      <dgm:prSet presAssocID="{5A059123-7559-42F8-A429-2DD037A7FC85}" presName="rootComposite" presStyleCnt="0"/>
      <dgm:spPr/>
    </dgm:pt>
    <dgm:pt modelId="{6CA613CF-388F-4119-A2C0-7C9B3BC427A0}" type="pres">
      <dgm:prSet presAssocID="{5A059123-7559-42F8-A429-2DD037A7FC85}" presName="rootText" presStyleLbl="node3" presStyleIdx="3" presStyleCnt="7">
        <dgm:presLayoutVars>
          <dgm:chPref val="3"/>
        </dgm:presLayoutVars>
      </dgm:prSet>
      <dgm:spPr/>
    </dgm:pt>
    <dgm:pt modelId="{A5F0A5BF-78A6-4101-A5CA-055B4C67B556}" type="pres">
      <dgm:prSet presAssocID="{5A059123-7559-42F8-A429-2DD037A7FC85}" presName="rootConnector" presStyleLbl="node3" presStyleIdx="3" presStyleCnt="7"/>
      <dgm:spPr/>
    </dgm:pt>
    <dgm:pt modelId="{5997710E-2096-41B9-815E-BB82D9C478A8}" type="pres">
      <dgm:prSet presAssocID="{5A059123-7559-42F8-A429-2DD037A7FC85}" presName="hierChild4" presStyleCnt="0"/>
      <dgm:spPr/>
    </dgm:pt>
    <dgm:pt modelId="{B89256E2-ABF8-4E48-9767-B80D1396AEE0}" type="pres">
      <dgm:prSet presAssocID="{5A059123-7559-42F8-A429-2DD037A7FC85}" presName="hierChild5" presStyleCnt="0"/>
      <dgm:spPr/>
    </dgm:pt>
    <dgm:pt modelId="{8F7074F7-B86E-4987-BE45-412940AD25EF}" type="pres">
      <dgm:prSet presAssocID="{FB22E7E9-6C0C-487B-9A78-F999B9169D98}" presName="Name37" presStyleLbl="parChTrans1D3" presStyleIdx="4" presStyleCnt="7"/>
      <dgm:spPr/>
    </dgm:pt>
    <dgm:pt modelId="{67BC187D-26DE-49AC-AE1F-46B6F00D9B5D}" type="pres">
      <dgm:prSet presAssocID="{60C645EF-C3E1-4151-BA72-83E6A9BA7058}" presName="hierRoot2" presStyleCnt="0">
        <dgm:presLayoutVars>
          <dgm:hierBranch val="init"/>
        </dgm:presLayoutVars>
      </dgm:prSet>
      <dgm:spPr/>
    </dgm:pt>
    <dgm:pt modelId="{8EBA4EA0-9DC4-4409-BF82-F9CE28A12996}" type="pres">
      <dgm:prSet presAssocID="{60C645EF-C3E1-4151-BA72-83E6A9BA7058}" presName="rootComposite" presStyleCnt="0"/>
      <dgm:spPr/>
    </dgm:pt>
    <dgm:pt modelId="{FD4AC47B-6324-4EDC-9BFF-48E29E7F062B}" type="pres">
      <dgm:prSet presAssocID="{60C645EF-C3E1-4151-BA72-83E6A9BA7058}" presName="rootText" presStyleLbl="node3" presStyleIdx="4" presStyleCnt="7">
        <dgm:presLayoutVars>
          <dgm:chPref val="3"/>
        </dgm:presLayoutVars>
      </dgm:prSet>
      <dgm:spPr/>
    </dgm:pt>
    <dgm:pt modelId="{EFC146D8-4786-422C-ADAF-99D374841661}" type="pres">
      <dgm:prSet presAssocID="{60C645EF-C3E1-4151-BA72-83E6A9BA7058}" presName="rootConnector" presStyleLbl="node3" presStyleIdx="4" presStyleCnt="7"/>
      <dgm:spPr/>
    </dgm:pt>
    <dgm:pt modelId="{18766EC4-C4ED-4387-8E92-FAA4BDF9A8EF}" type="pres">
      <dgm:prSet presAssocID="{60C645EF-C3E1-4151-BA72-83E6A9BA7058}" presName="hierChild4" presStyleCnt="0"/>
      <dgm:spPr/>
    </dgm:pt>
    <dgm:pt modelId="{F2C4BCB9-053C-496D-8747-AE47E451913B}" type="pres">
      <dgm:prSet presAssocID="{60C645EF-C3E1-4151-BA72-83E6A9BA7058}" presName="hierChild5" presStyleCnt="0"/>
      <dgm:spPr/>
    </dgm:pt>
    <dgm:pt modelId="{B02B92F2-ECEF-4F9F-BD67-16C2DA5AE4A3}" type="pres">
      <dgm:prSet presAssocID="{CF860A42-4D46-4736-871C-5FEC3A823C01}" presName="Name37" presStyleLbl="parChTrans1D3" presStyleIdx="5" presStyleCnt="7"/>
      <dgm:spPr/>
    </dgm:pt>
    <dgm:pt modelId="{E863118C-EB92-4F81-B1F4-8B9A2EB77D1D}" type="pres">
      <dgm:prSet presAssocID="{A9B6AF11-6556-450B-828F-DB4D5884F33D}" presName="hierRoot2" presStyleCnt="0">
        <dgm:presLayoutVars>
          <dgm:hierBranch val="init"/>
        </dgm:presLayoutVars>
      </dgm:prSet>
      <dgm:spPr/>
    </dgm:pt>
    <dgm:pt modelId="{62D71F57-AF7E-4BFF-820D-0DC0FAD96C48}" type="pres">
      <dgm:prSet presAssocID="{A9B6AF11-6556-450B-828F-DB4D5884F33D}" presName="rootComposite" presStyleCnt="0"/>
      <dgm:spPr/>
    </dgm:pt>
    <dgm:pt modelId="{8A2CFDE5-1DE4-4A66-BE65-DBE5AE186A9C}" type="pres">
      <dgm:prSet presAssocID="{A9B6AF11-6556-450B-828F-DB4D5884F33D}" presName="rootText" presStyleLbl="node3" presStyleIdx="5" presStyleCnt="7">
        <dgm:presLayoutVars>
          <dgm:chPref val="3"/>
        </dgm:presLayoutVars>
      </dgm:prSet>
      <dgm:spPr/>
    </dgm:pt>
    <dgm:pt modelId="{B71EC33C-14FA-454D-8A68-D690640EA880}" type="pres">
      <dgm:prSet presAssocID="{A9B6AF11-6556-450B-828F-DB4D5884F33D}" presName="rootConnector" presStyleLbl="node3" presStyleIdx="5" presStyleCnt="7"/>
      <dgm:spPr/>
    </dgm:pt>
    <dgm:pt modelId="{533C6DA2-2B62-4CC9-A82E-FEAE0C9436AB}" type="pres">
      <dgm:prSet presAssocID="{A9B6AF11-6556-450B-828F-DB4D5884F33D}" presName="hierChild4" presStyleCnt="0"/>
      <dgm:spPr/>
    </dgm:pt>
    <dgm:pt modelId="{8819675A-12E0-4468-9596-97DA02B0334E}" type="pres">
      <dgm:prSet presAssocID="{A9B6AF11-6556-450B-828F-DB4D5884F33D}" presName="hierChild5" presStyleCnt="0"/>
      <dgm:spPr/>
    </dgm:pt>
    <dgm:pt modelId="{F0DFBC5C-AAEC-4D53-B6AA-E4F469D2B3F2}" type="pres">
      <dgm:prSet presAssocID="{DEA0D2C8-2636-418B-998C-F98776C3E32A}" presName="Name37" presStyleLbl="parChTrans1D3" presStyleIdx="6" presStyleCnt="7"/>
      <dgm:spPr/>
    </dgm:pt>
    <dgm:pt modelId="{7933F593-6E2F-4A6A-B184-137D72E79861}" type="pres">
      <dgm:prSet presAssocID="{6E3281ED-EC7D-4B03-98C1-386B877BD3B0}" presName="hierRoot2" presStyleCnt="0">
        <dgm:presLayoutVars>
          <dgm:hierBranch val="init"/>
        </dgm:presLayoutVars>
      </dgm:prSet>
      <dgm:spPr/>
    </dgm:pt>
    <dgm:pt modelId="{70C93DCF-0DFF-42CB-B5A6-8EF1481EF5A8}" type="pres">
      <dgm:prSet presAssocID="{6E3281ED-EC7D-4B03-98C1-386B877BD3B0}" presName="rootComposite" presStyleCnt="0"/>
      <dgm:spPr/>
    </dgm:pt>
    <dgm:pt modelId="{31757DF3-1C27-454D-9869-4166FE463834}" type="pres">
      <dgm:prSet presAssocID="{6E3281ED-EC7D-4B03-98C1-386B877BD3B0}" presName="rootText" presStyleLbl="node3" presStyleIdx="6" presStyleCnt="7">
        <dgm:presLayoutVars>
          <dgm:chPref val="3"/>
        </dgm:presLayoutVars>
      </dgm:prSet>
      <dgm:spPr/>
    </dgm:pt>
    <dgm:pt modelId="{087E20B2-839A-4528-A15A-9D34DF7A8EB1}" type="pres">
      <dgm:prSet presAssocID="{6E3281ED-EC7D-4B03-98C1-386B877BD3B0}" presName="rootConnector" presStyleLbl="node3" presStyleIdx="6" presStyleCnt="7"/>
      <dgm:spPr/>
    </dgm:pt>
    <dgm:pt modelId="{94D67EFD-21AE-47DE-912B-411C4AC529A3}" type="pres">
      <dgm:prSet presAssocID="{6E3281ED-EC7D-4B03-98C1-386B877BD3B0}" presName="hierChild4" presStyleCnt="0"/>
      <dgm:spPr/>
    </dgm:pt>
    <dgm:pt modelId="{9F239C5C-2DDB-4BFC-8775-3603975AE84C}" type="pres">
      <dgm:prSet presAssocID="{6E3281ED-EC7D-4B03-98C1-386B877BD3B0}" presName="hierChild5" presStyleCnt="0"/>
      <dgm:spPr/>
    </dgm:pt>
    <dgm:pt modelId="{093F3C67-4422-4A7E-8AA4-5101E69D1D30}" type="pres">
      <dgm:prSet presAssocID="{677867AE-D383-4741-A19C-212DA7B39248}" presName="hierChild5" presStyleCnt="0"/>
      <dgm:spPr/>
    </dgm:pt>
    <dgm:pt modelId="{3286C229-F3E4-41CD-ADAB-7A7BD1A58484}" type="pres">
      <dgm:prSet presAssocID="{5DAEA39F-7AB3-4B3B-81CD-E8BAB8084108}" presName="Name37" presStyleLbl="parChTrans1D2" presStyleIdx="2" presStyleCnt="3"/>
      <dgm:spPr/>
    </dgm:pt>
    <dgm:pt modelId="{EF5553C3-C1DD-4729-816A-5B3EF4FC66BD}" type="pres">
      <dgm:prSet presAssocID="{020FEED6-6EED-4612-AD11-2C97B87141BB}" presName="hierRoot2" presStyleCnt="0">
        <dgm:presLayoutVars>
          <dgm:hierBranch val="init"/>
        </dgm:presLayoutVars>
      </dgm:prSet>
      <dgm:spPr/>
    </dgm:pt>
    <dgm:pt modelId="{33E339C3-C4E3-4E69-9CCE-8C9956F8EFB4}" type="pres">
      <dgm:prSet presAssocID="{020FEED6-6EED-4612-AD11-2C97B87141BB}" presName="rootComposite" presStyleCnt="0"/>
      <dgm:spPr/>
    </dgm:pt>
    <dgm:pt modelId="{A5448E01-43AA-40FF-BBF5-EEA405437EC3}" type="pres">
      <dgm:prSet presAssocID="{020FEED6-6EED-4612-AD11-2C97B87141BB}" presName="rootText" presStyleLbl="node2" presStyleIdx="2" presStyleCnt="3">
        <dgm:presLayoutVars>
          <dgm:chPref val="3"/>
        </dgm:presLayoutVars>
      </dgm:prSet>
      <dgm:spPr/>
    </dgm:pt>
    <dgm:pt modelId="{35E86F98-667B-4AA0-9750-BE6254069C34}" type="pres">
      <dgm:prSet presAssocID="{020FEED6-6EED-4612-AD11-2C97B87141BB}" presName="rootConnector" presStyleLbl="node2" presStyleIdx="2" presStyleCnt="3"/>
      <dgm:spPr/>
    </dgm:pt>
    <dgm:pt modelId="{4E8FCF63-BB1C-4771-9FD8-A161F1118D4B}" type="pres">
      <dgm:prSet presAssocID="{020FEED6-6EED-4612-AD11-2C97B87141BB}" presName="hierChild4" presStyleCnt="0"/>
      <dgm:spPr/>
    </dgm:pt>
    <dgm:pt modelId="{085EF830-4150-4F72-8C02-D96E54719D50}" type="pres">
      <dgm:prSet presAssocID="{020FEED6-6EED-4612-AD11-2C97B87141BB}" presName="hierChild5" presStyleCnt="0"/>
      <dgm:spPr/>
    </dgm:pt>
    <dgm:pt modelId="{7CB5630F-E2D5-41DC-AC37-C9BECE7FCB30}" type="pres">
      <dgm:prSet presAssocID="{2EA33616-6C58-403A-899C-3B7D55F71B27}" presName="hierChild3" presStyleCnt="0"/>
      <dgm:spPr/>
    </dgm:pt>
  </dgm:ptLst>
  <dgm:cxnLst>
    <dgm:cxn modelId="{3FE71C09-DD72-4731-BD98-EEB5F11AB656}" type="presOf" srcId="{5A059123-7559-42F8-A429-2DD037A7FC85}" destId="{6CA613CF-388F-4119-A2C0-7C9B3BC427A0}" srcOrd="0" destOrd="0" presId="urn:microsoft.com/office/officeart/2005/8/layout/orgChart1"/>
    <dgm:cxn modelId="{17C01F0F-156D-48F8-8557-8BABA1F39636}" type="presOf" srcId="{0518F379-9B76-4D24-9528-ABF29A5CC0F7}" destId="{393F73B0-6934-4F8B-A2C3-1FEADF67C85A}" srcOrd="0" destOrd="0" presId="urn:microsoft.com/office/officeart/2005/8/layout/orgChart1"/>
    <dgm:cxn modelId="{CFF51A13-64C8-4476-98FD-42A0618516A9}" type="presOf" srcId="{6E3281ED-EC7D-4B03-98C1-386B877BD3B0}" destId="{087E20B2-839A-4528-A15A-9D34DF7A8EB1}" srcOrd="1" destOrd="0" presId="urn:microsoft.com/office/officeart/2005/8/layout/orgChart1"/>
    <dgm:cxn modelId="{C48E4F14-3B61-4569-B016-E5C3EE682A75}" type="presOf" srcId="{020FEED6-6EED-4612-AD11-2C97B87141BB}" destId="{35E86F98-667B-4AA0-9750-BE6254069C34}" srcOrd="1" destOrd="0" presId="urn:microsoft.com/office/officeart/2005/8/layout/orgChart1"/>
    <dgm:cxn modelId="{B437AC14-5773-4F84-A28A-243D99C73AD4}" srcId="{F6A84389-7479-4671-AFAB-22C86A1013C3}" destId="{4E1F0AFB-FE3B-47EB-B8D8-3DE1E781DA52}" srcOrd="2" destOrd="0" parTransId="{6BE375FD-2683-4CB4-9E52-B7FCB0648109}" sibTransId="{2FC7CE46-1C9E-42AE-A069-0ACB240FAC53}"/>
    <dgm:cxn modelId="{B969891F-ACC8-4E42-9007-58DAA3E48C4D}" type="presOf" srcId="{1FF68F32-0C20-4505-8C16-325784D1566E}" destId="{894F250E-881F-4FDF-B032-CC8E41B549DD}" srcOrd="0" destOrd="0" presId="urn:microsoft.com/office/officeart/2005/8/layout/orgChart1"/>
    <dgm:cxn modelId="{A77ACB20-397B-40BF-B475-26BBF167179A}" type="presOf" srcId="{F53BFC71-F478-44B1-8162-74DDFD1ABA78}" destId="{67DC5105-F078-4724-A390-BCEC7C371A23}" srcOrd="0" destOrd="0" presId="urn:microsoft.com/office/officeart/2005/8/layout/orgChart1"/>
    <dgm:cxn modelId="{85E7C324-9728-4512-8974-A41985D0E3E2}" type="presOf" srcId="{76686155-583B-422A-B598-185EF7CDA2D9}" destId="{D166B39F-9E8A-4C4F-B4FB-40756C7AE7E1}" srcOrd="1" destOrd="0" presId="urn:microsoft.com/office/officeart/2005/8/layout/orgChart1"/>
    <dgm:cxn modelId="{A24B652D-70DE-4D1B-8D1E-CD587413C51F}" type="presOf" srcId="{C3D0910F-C4A5-4AC6-B0A6-4A80E009146F}" destId="{B92AFBA5-9A9A-4E68-B1E9-6AEA304307E7}" srcOrd="0" destOrd="0" presId="urn:microsoft.com/office/officeart/2005/8/layout/orgChart1"/>
    <dgm:cxn modelId="{3E85AC2E-0FA7-49EF-952C-2E252C392945}" type="presOf" srcId="{F6A84389-7479-4671-AFAB-22C86A1013C3}" destId="{F861948A-26A0-4A51-8086-BE368116CB31}" srcOrd="0" destOrd="0" presId="urn:microsoft.com/office/officeart/2005/8/layout/orgChart1"/>
    <dgm:cxn modelId="{EDD20633-EBC6-4862-A489-A286A212A95B}" srcId="{F6A84389-7479-4671-AFAB-22C86A1013C3}" destId="{6A17E905-98A3-486D-8A99-985816971F4B}" srcOrd="5" destOrd="0" parTransId="{3812938B-D49F-44EF-A06D-0C2B1F95FF6C}" sibTransId="{4F971806-5BA5-43A9-851E-C8AC3F735D01}"/>
    <dgm:cxn modelId="{0D48733C-526C-4B99-B0F3-FA77B87B6CA3}" type="presOf" srcId="{020FEED6-6EED-4612-AD11-2C97B87141BB}" destId="{A5448E01-43AA-40FF-BBF5-EEA405437EC3}" srcOrd="0" destOrd="0" presId="urn:microsoft.com/office/officeart/2005/8/layout/orgChart1"/>
    <dgm:cxn modelId="{7939433E-B11C-4950-BE60-D2989541C4BC}" type="presOf" srcId="{A9B6AF11-6556-450B-828F-DB4D5884F33D}" destId="{B71EC33C-14FA-454D-8A68-D690640EA880}" srcOrd="1" destOrd="0" presId="urn:microsoft.com/office/officeart/2005/8/layout/orgChart1"/>
    <dgm:cxn modelId="{55E8025C-A7F2-49C5-B43E-50756902E765}" type="presOf" srcId="{6BE375FD-2683-4CB4-9E52-B7FCB0648109}" destId="{3D185651-CC59-4FE7-AE8D-985A2501FD1F}" srcOrd="0" destOrd="0" presId="urn:microsoft.com/office/officeart/2005/8/layout/orgChart1"/>
    <dgm:cxn modelId="{06E3345D-6543-493A-B65E-4109A4F67348}" type="presOf" srcId="{6BE38EAE-BF42-4168-9FA6-5886579C5247}" destId="{FA136273-A610-4680-AB4E-3463706D6A75}" srcOrd="0" destOrd="0" presId="urn:microsoft.com/office/officeart/2005/8/layout/orgChart1"/>
    <dgm:cxn modelId="{B1D7AD42-FCAA-4991-832D-A88DF2F356F8}" type="presOf" srcId="{677867AE-D383-4741-A19C-212DA7B39248}" destId="{BB32AAED-AA76-4355-B8F7-61AF9571DD6F}" srcOrd="1" destOrd="0" presId="urn:microsoft.com/office/officeart/2005/8/layout/orgChart1"/>
    <dgm:cxn modelId="{BEE5FF67-A76A-4B27-9198-181029F97559}" srcId="{0518F379-9B76-4D24-9528-ABF29A5CC0F7}" destId="{3D841BFB-E1E1-4566-86DB-009B4DDE9242}" srcOrd="2" destOrd="0" parTransId="{97DCCC09-CAAC-4112-AF2D-C37D58271385}" sibTransId="{FD4F5559-88F4-4793-B63C-DBB9897D4A24}"/>
    <dgm:cxn modelId="{149D2948-837E-474C-AF4F-526A58A5E00F}" type="presOf" srcId="{A9B6AF11-6556-450B-828F-DB4D5884F33D}" destId="{8A2CFDE5-1DE4-4A66-BE65-DBE5AE186A9C}" srcOrd="0" destOrd="0" presId="urn:microsoft.com/office/officeart/2005/8/layout/orgChart1"/>
    <dgm:cxn modelId="{F0B0214A-1794-4F7D-B075-7AAF845BCF96}" type="presOf" srcId="{6EA1F4CD-0708-4339-A47D-25F76AEDB4DB}" destId="{1BC06917-A7E5-4A8C-9AE7-AAFB2E0229D7}" srcOrd="0" destOrd="0" presId="urn:microsoft.com/office/officeart/2005/8/layout/orgChart1"/>
    <dgm:cxn modelId="{DB2CD06C-26A9-4ED5-8F35-3AEBF6012B9C}" type="presOf" srcId="{3812938B-D49F-44EF-A06D-0C2B1F95FF6C}" destId="{6A909956-CC89-47A5-9E68-9C53B0077C5F}" srcOrd="0" destOrd="0" presId="urn:microsoft.com/office/officeart/2005/8/layout/orgChart1"/>
    <dgm:cxn modelId="{511C2750-856A-4DB2-9062-027D9D75939C}" type="presOf" srcId="{6A17E905-98A3-486D-8A99-985816971F4B}" destId="{FF0DFAFF-2D9C-463C-88D9-3EBEC352BEAB}" srcOrd="1" destOrd="0" presId="urn:microsoft.com/office/officeart/2005/8/layout/orgChart1"/>
    <dgm:cxn modelId="{F87BBE50-1813-463B-96FC-BBF73CC00268}" srcId="{677867AE-D383-4741-A19C-212DA7B39248}" destId="{A9B6AF11-6556-450B-828F-DB4D5884F33D}" srcOrd="2" destOrd="0" parTransId="{CF860A42-4D46-4736-871C-5FEC3A823C01}" sibTransId="{030EE195-A63F-4ADA-B102-26E4C885C010}"/>
    <dgm:cxn modelId="{67C1F450-410E-4CDC-A2D4-BBEB668E0283}" type="presOf" srcId="{677867AE-D383-4741-A19C-212DA7B39248}" destId="{DF6D473B-63BB-46B4-BA62-14833ED55BE7}" srcOrd="0" destOrd="0" presId="urn:microsoft.com/office/officeart/2005/8/layout/orgChart1"/>
    <dgm:cxn modelId="{A4D64971-E59F-447D-BC2A-B29AEB132E43}" type="presOf" srcId="{6E3281ED-EC7D-4B03-98C1-386B877BD3B0}" destId="{31757DF3-1C27-454D-9869-4166FE463834}" srcOrd="0" destOrd="0" presId="urn:microsoft.com/office/officeart/2005/8/layout/orgChart1"/>
    <dgm:cxn modelId="{A7830B53-045C-4544-B5A1-D5532D7CB66F}" type="presOf" srcId="{6A17E905-98A3-486D-8A99-985816971F4B}" destId="{8B9C328A-373B-4FBD-9BC4-6077524CF259}" srcOrd="0" destOrd="0" presId="urn:microsoft.com/office/officeart/2005/8/layout/orgChart1"/>
    <dgm:cxn modelId="{7CDAFC55-8FFC-46B3-AA8D-2CCD669B433D}" type="presOf" srcId="{97DCCC09-CAAC-4112-AF2D-C37D58271385}" destId="{210FD657-5B91-4A34-8544-1E6983549362}" srcOrd="0" destOrd="0" presId="urn:microsoft.com/office/officeart/2005/8/layout/orgChart1"/>
    <dgm:cxn modelId="{F994BC78-F9D5-483C-AFF8-56B4E956B535}" type="presOf" srcId="{3D841BFB-E1E1-4566-86DB-009B4DDE9242}" destId="{6F51EC0B-4787-4CDB-8D92-778F6612FDD9}" srcOrd="0" destOrd="0" presId="urn:microsoft.com/office/officeart/2005/8/layout/orgChart1"/>
    <dgm:cxn modelId="{C4A1BE78-AB8C-44D6-8F87-2DC15C566166}" type="presOf" srcId="{8BE15F60-AC23-42C2-B1B2-C05367E5646B}" destId="{A1A69731-5B31-4953-93A9-E8E4FCF21785}" srcOrd="0" destOrd="0" presId="urn:microsoft.com/office/officeart/2005/8/layout/orgChart1"/>
    <dgm:cxn modelId="{E26AE659-F7C1-4553-812B-E24D5E92E86F}" srcId="{677867AE-D383-4741-A19C-212DA7B39248}" destId="{5A059123-7559-42F8-A429-2DD037A7FC85}" srcOrd="0" destOrd="0" parTransId="{7CBB8AA7-F18D-423C-8EAB-0B7075F294D5}" sibTransId="{691E55BB-F63B-40CA-A7AC-84D054BDA90E}"/>
    <dgm:cxn modelId="{4947837C-BE92-461D-BA5E-6063343F9DAB}" type="presOf" srcId="{DEA0D2C8-2636-418B-998C-F98776C3E32A}" destId="{F0DFBC5C-AAEC-4D53-B6AA-E4F469D2B3F2}" srcOrd="0" destOrd="0" presId="urn:microsoft.com/office/officeart/2005/8/layout/orgChart1"/>
    <dgm:cxn modelId="{8F34E07D-EF7B-471C-A286-BFA26BDFEAA3}" type="presOf" srcId="{4E1F0AFB-FE3B-47EB-B8D8-3DE1E781DA52}" destId="{E1EBC473-8257-4251-8B0A-598F6DA29BA6}" srcOrd="1" destOrd="0" presId="urn:microsoft.com/office/officeart/2005/8/layout/orgChart1"/>
    <dgm:cxn modelId="{5C600480-FCCB-4D3D-AE8C-98DF66D1CDF0}" srcId="{F6A84389-7479-4671-AFAB-22C86A1013C3}" destId="{6BE38EAE-BF42-4168-9FA6-5886579C5247}" srcOrd="4" destOrd="0" parTransId="{8F73FF8F-0AE9-404E-BB9D-E8BF7FD384AF}" sibTransId="{22CA13A8-39CB-4CC7-A8A9-6CC9ECE0B14D}"/>
    <dgm:cxn modelId="{67E8B380-1A1E-4763-A2CA-E9856FDD2EBD}" srcId="{F6A84389-7479-4671-AFAB-22C86A1013C3}" destId="{F53BFC71-F478-44B1-8162-74DDFD1ABA78}" srcOrd="1" destOrd="0" parTransId="{C3D0910F-C4A5-4AC6-B0A6-4A80E009146F}" sibTransId="{45014933-BBF2-4FF1-8140-A676EE12CD6C}"/>
    <dgm:cxn modelId="{C33BBA82-EE5D-49FE-9326-2483AFFF9D71}" srcId="{2EA33616-6C58-403A-899C-3B7D55F71B27}" destId="{020FEED6-6EED-4612-AD11-2C97B87141BB}" srcOrd="2" destOrd="0" parTransId="{5DAEA39F-7AB3-4B3B-81CD-E8BAB8084108}" sibTransId="{31E15BBB-B725-4046-8C26-B01674D231DA}"/>
    <dgm:cxn modelId="{0058B584-94CE-4F6E-A8EC-600D0A78D388}" type="presOf" srcId="{F6A84389-7479-4671-AFAB-22C86A1013C3}" destId="{61D3515F-4955-4985-964B-E7B11C99D464}" srcOrd="1" destOrd="0" presId="urn:microsoft.com/office/officeart/2005/8/layout/orgChart1"/>
    <dgm:cxn modelId="{BDE6B685-2B13-48DA-B6F8-0C500B9332D7}" srcId="{677867AE-D383-4741-A19C-212DA7B39248}" destId="{6E3281ED-EC7D-4B03-98C1-386B877BD3B0}" srcOrd="3" destOrd="0" parTransId="{DEA0D2C8-2636-418B-998C-F98776C3E32A}" sibTransId="{0958FCC0-0A33-4BB0-B38B-662C00A934EB}"/>
    <dgm:cxn modelId="{08054C87-40B2-4DDF-9C10-C42519B2773B}" type="presOf" srcId="{0518F379-9B76-4D24-9528-ABF29A5CC0F7}" destId="{D18E6D98-1A73-438C-85DA-E63B5FFE4AAE}" srcOrd="1" destOrd="0" presId="urn:microsoft.com/office/officeart/2005/8/layout/orgChart1"/>
    <dgm:cxn modelId="{DC541A88-1873-4349-B73C-48514029DB1E}" type="presOf" srcId="{F53BFC71-F478-44B1-8162-74DDFD1ABA78}" destId="{3A6D14C1-1F98-49DB-821E-19B98FBA2376}" srcOrd="1" destOrd="0" presId="urn:microsoft.com/office/officeart/2005/8/layout/orgChart1"/>
    <dgm:cxn modelId="{D5F0C288-6A23-4C6F-B83A-ECFC87F71E75}" type="presOf" srcId="{2EA33616-6C58-403A-899C-3B7D55F71B27}" destId="{0E566F4C-1B61-423C-9B11-B953C2B62AE5}" srcOrd="1" destOrd="0" presId="urn:microsoft.com/office/officeart/2005/8/layout/orgChart1"/>
    <dgm:cxn modelId="{09561F89-F196-4778-85DC-7A083E6F3DEA}" type="presOf" srcId="{495F87D2-EB5D-499C-A9BD-76B20B2B17B7}" destId="{717B5E21-B5FB-4DEF-8943-3EBD85B8CF18}" srcOrd="0" destOrd="0" presId="urn:microsoft.com/office/officeart/2005/8/layout/orgChart1"/>
    <dgm:cxn modelId="{36B8AA8A-F05B-4FA9-AFB8-2D9F37A0AECC}" type="presOf" srcId="{714AEBD4-0A2D-485D-9BF7-CBD096B19508}" destId="{7EA55FD2-74A4-4B4A-A567-36A8BA89BF7C}" srcOrd="0" destOrd="0" presId="urn:microsoft.com/office/officeart/2005/8/layout/orgChart1"/>
    <dgm:cxn modelId="{D3CA4D92-6005-4432-8C38-B1BCFE7F49FE}" srcId="{F6A84389-7479-4671-AFAB-22C86A1013C3}" destId="{1FF68F32-0C20-4505-8C16-325784D1566E}" srcOrd="3" destOrd="0" parTransId="{0A4B9F39-BFB2-4344-AC07-E9EA4A7A1AE8}" sibTransId="{C4AA4DAF-3076-4C67-9FCF-C2636A6BA647}"/>
    <dgm:cxn modelId="{BCCF8494-8168-4B1F-8A7F-61A5A1202BCA}" type="presOf" srcId="{FB22E7E9-6C0C-487B-9A78-F999B9169D98}" destId="{8F7074F7-B86E-4987-BE45-412940AD25EF}" srcOrd="0" destOrd="0" presId="urn:microsoft.com/office/officeart/2005/8/layout/orgChart1"/>
    <dgm:cxn modelId="{5B78BE9E-130E-4C2F-B726-2F84C2547B25}" type="presOf" srcId="{2EA33616-6C58-403A-899C-3B7D55F71B27}" destId="{6E409304-7FD4-433E-BB2C-AA758ED9D214}" srcOrd="0" destOrd="0" presId="urn:microsoft.com/office/officeart/2005/8/layout/orgChart1"/>
    <dgm:cxn modelId="{AFFF979F-82B5-460E-899A-14A9AC98DC09}" type="presOf" srcId="{76686155-583B-422A-B598-185EF7CDA2D9}" destId="{E3FD9A2C-84FA-4350-94AF-D8F90E2925AF}" srcOrd="0" destOrd="0" presId="urn:microsoft.com/office/officeart/2005/8/layout/orgChart1"/>
    <dgm:cxn modelId="{553BC6A2-C024-4A85-A42C-40E5237A0C1E}" type="presOf" srcId="{60C645EF-C3E1-4151-BA72-83E6A9BA7058}" destId="{FD4AC47B-6324-4EDC-9BFF-48E29E7F062B}" srcOrd="0" destOrd="0" presId="urn:microsoft.com/office/officeart/2005/8/layout/orgChart1"/>
    <dgm:cxn modelId="{10E1D4AB-67C6-4A31-8977-44AC98405CEA}" srcId="{F6A84389-7479-4671-AFAB-22C86A1013C3}" destId="{76686155-583B-422A-B598-185EF7CDA2D9}" srcOrd="0" destOrd="0" parTransId="{495F87D2-EB5D-499C-A9BD-76B20B2B17B7}" sibTransId="{21D0A5DB-F20C-4069-BA95-22BC8F843B75}"/>
    <dgm:cxn modelId="{808B2BB3-7D5B-440B-8FF5-27C83A7BCBD5}" type="presOf" srcId="{0A4B9F39-BFB2-4344-AC07-E9EA4A7A1AE8}" destId="{985BE9A3-72B4-479A-9ECE-5CBD46FDF4F9}" srcOrd="0" destOrd="0" presId="urn:microsoft.com/office/officeart/2005/8/layout/orgChart1"/>
    <dgm:cxn modelId="{231033B3-9FBF-4082-A622-9DD9ADB3368B}" type="presOf" srcId="{7CBB8AA7-F18D-423C-8EAB-0B7075F294D5}" destId="{472C707A-A984-4954-A072-50882EA231AD}" srcOrd="0" destOrd="0" presId="urn:microsoft.com/office/officeart/2005/8/layout/orgChart1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6C059AB3-855C-43B1-AF7E-39028ED3B3B8}" srcId="{677867AE-D383-4741-A19C-212DA7B39248}" destId="{60C645EF-C3E1-4151-BA72-83E6A9BA7058}" srcOrd="1" destOrd="0" parTransId="{FB22E7E9-6C0C-487B-9A78-F999B9169D98}" sibTransId="{088D8A63-FA61-42A4-B41A-CD27AC910CB9}"/>
    <dgm:cxn modelId="{CCC9C1B3-CBCE-4F8D-A702-DBF2717BD64E}" type="presOf" srcId="{CF860A42-4D46-4736-871C-5FEC3A823C01}" destId="{B02B92F2-ECEF-4F9F-BD67-16C2DA5AE4A3}" srcOrd="0" destOrd="0" presId="urn:microsoft.com/office/officeart/2005/8/layout/orgChart1"/>
    <dgm:cxn modelId="{AD6097B7-6966-416A-AFA0-A2D86E3C7AA9}" type="presOf" srcId="{DE416E60-CF12-4738-8056-F98A479FE49F}" destId="{2D087941-3EC8-4844-8F6D-0F102D379FF7}" srcOrd="0" destOrd="0" presId="urn:microsoft.com/office/officeart/2005/8/layout/orgChart1"/>
    <dgm:cxn modelId="{E92070B8-2AF4-433B-8109-07660333BAB6}" type="presOf" srcId="{60C645EF-C3E1-4151-BA72-83E6A9BA7058}" destId="{EFC146D8-4786-422C-ADAF-99D374841661}" srcOrd="1" destOrd="0" presId="urn:microsoft.com/office/officeart/2005/8/layout/orgChart1"/>
    <dgm:cxn modelId="{6F0377BB-8D43-4C90-846E-99D061915CE7}" srcId="{2EA33616-6C58-403A-899C-3B7D55F71B27}" destId="{677867AE-D383-4741-A19C-212DA7B39248}" srcOrd="1" destOrd="0" parTransId="{8BE15F60-AC23-42C2-B1B2-C05367E5646B}" sibTransId="{BE18F588-8385-45F5-A5A3-006B4ED2851B}"/>
    <dgm:cxn modelId="{677C05C0-3F8C-4368-B26D-9882B20F4634}" type="presOf" srcId="{3D841BFB-E1E1-4566-86DB-009B4DDE9242}" destId="{D5CF0E4D-CF4C-4E25-95E8-89565ED25E90}" srcOrd="1" destOrd="0" presId="urn:microsoft.com/office/officeart/2005/8/layout/orgChart1"/>
    <dgm:cxn modelId="{121FD0C0-474E-4E7F-9072-7C99AEF77048}" srcId="{0518F379-9B76-4D24-9528-ABF29A5CC0F7}" destId="{F6A84389-7479-4671-AFAB-22C86A1013C3}" srcOrd="0" destOrd="0" parTransId="{5E5B7B96-2CDB-4DBE-BD1E-B6804DEF3F33}" sibTransId="{C6A80A7F-77F7-4D7F-A182-4E9EE385A904}"/>
    <dgm:cxn modelId="{68246EC8-0E25-473C-9CFD-4BFBC3B4D5B6}" type="presOf" srcId="{5E5B7B96-2CDB-4DBE-BD1E-B6804DEF3F33}" destId="{5CB41C7E-3674-44C6-A54B-05B120795633}" srcOrd="0" destOrd="0" presId="urn:microsoft.com/office/officeart/2005/8/layout/orgChart1"/>
    <dgm:cxn modelId="{C835C1CE-C89F-46AA-AEA6-7E1158431F66}" type="presOf" srcId="{5A059123-7559-42F8-A429-2DD037A7FC85}" destId="{A5F0A5BF-78A6-4101-A5CA-055B4C67B556}" srcOrd="1" destOrd="0" presId="urn:microsoft.com/office/officeart/2005/8/layout/orgChart1"/>
    <dgm:cxn modelId="{60BC7BD3-756C-4D00-9C8A-B8F695064FA5}" type="presOf" srcId="{3B074D1B-B0C3-4F96-87E3-E3AF5D2000A7}" destId="{C1DF2950-526F-4D1C-8D0C-C518EB0FBEC6}" srcOrd="1" destOrd="0" presId="urn:microsoft.com/office/officeart/2005/8/layout/orgChart1"/>
    <dgm:cxn modelId="{E51B84D4-3178-4F29-9290-61E5A8A93CB3}" type="presOf" srcId="{5DAEA39F-7AB3-4B3B-81CD-E8BAB8084108}" destId="{3286C229-F3E4-41CD-ADAB-7A7BD1A58484}" srcOrd="0" destOrd="0" presId="urn:microsoft.com/office/officeart/2005/8/layout/orgChart1"/>
    <dgm:cxn modelId="{76E647D6-1967-4784-BF1C-1094429EC2B2}" type="presOf" srcId="{8F73FF8F-0AE9-404E-BB9D-E8BF7FD384AF}" destId="{150C8BFB-2996-4E43-B187-1BCBDC7700D6}" srcOrd="0" destOrd="0" presId="urn:microsoft.com/office/officeart/2005/8/layout/orgChart1"/>
    <dgm:cxn modelId="{2D025FDF-AD71-495B-AEBD-0D7AB6F6EBE7}" type="presOf" srcId="{4E1F0AFB-FE3B-47EB-B8D8-3DE1E781DA52}" destId="{73626E26-44CB-43D8-8BBA-319AA70F5809}" srcOrd="0" destOrd="0" presId="urn:microsoft.com/office/officeart/2005/8/layout/orgChart1"/>
    <dgm:cxn modelId="{3D9C83DF-08F6-4A6C-91FF-5A6410B4E1FA}" type="presOf" srcId="{1FF68F32-0C20-4505-8C16-325784D1566E}" destId="{C1964317-899A-46D4-9883-E1424F37E63A}" srcOrd="1" destOrd="0" presId="urn:microsoft.com/office/officeart/2005/8/layout/orgChart1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788AB9E2-991E-44AF-91F4-818281BE9951}" type="presOf" srcId="{6BE38EAE-BF42-4168-9FA6-5886579C5247}" destId="{7BA02F3B-9E5B-4DCA-BB0A-DB4B9816684A}" srcOrd="1" destOrd="0" presId="urn:microsoft.com/office/officeart/2005/8/layout/orgChart1"/>
    <dgm:cxn modelId="{316291E9-4CF1-4E56-B7A5-9E9A94DCD2FB}" type="presOf" srcId="{3B074D1B-B0C3-4F96-87E3-E3AF5D2000A7}" destId="{0CB2DA8A-E058-4432-9811-D4885DBFF32C}" srcOrd="0" destOrd="0" presId="urn:microsoft.com/office/officeart/2005/8/layout/orgChart1"/>
    <dgm:cxn modelId="{B4672DEA-7635-4866-8B44-DA3DF45F9E22}" srcId="{0518F379-9B76-4D24-9528-ABF29A5CC0F7}" destId="{3B074D1B-B0C3-4F96-87E3-E3AF5D2000A7}" srcOrd="1" destOrd="0" parTransId="{714AEBD4-0A2D-485D-9BF7-CBD096B19508}" sibTransId="{214041C3-6FDC-4E36-A12E-E2CAB4034EA9}"/>
    <dgm:cxn modelId="{5307F7DA-E7A8-482C-85A1-1530FCB56B61}" type="presParOf" srcId="{1BC06917-A7E5-4A8C-9AE7-AAFB2E0229D7}" destId="{6B780FE8-E5B1-4166-BCB2-1927A278438F}" srcOrd="0" destOrd="0" presId="urn:microsoft.com/office/officeart/2005/8/layout/orgChart1"/>
    <dgm:cxn modelId="{919478FB-3F0D-4232-B791-96CFB97776DF}" type="presParOf" srcId="{6B780FE8-E5B1-4166-BCB2-1927A278438F}" destId="{C5776F83-C9E2-4DD5-B28D-6262B417356A}" srcOrd="0" destOrd="0" presId="urn:microsoft.com/office/officeart/2005/8/layout/orgChart1"/>
    <dgm:cxn modelId="{83CEEB4C-087E-4CBF-A490-25B249CBC004}" type="presParOf" srcId="{C5776F83-C9E2-4DD5-B28D-6262B417356A}" destId="{6E409304-7FD4-433E-BB2C-AA758ED9D214}" srcOrd="0" destOrd="0" presId="urn:microsoft.com/office/officeart/2005/8/layout/orgChart1"/>
    <dgm:cxn modelId="{C57345D2-4792-4F0D-97F2-C6C4A16F090F}" type="presParOf" srcId="{C5776F83-C9E2-4DD5-B28D-6262B417356A}" destId="{0E566F4C-1B61-423C-9B11-B953C2B62AE5}" srcOrd="1" destOrd="0" presId="urn:microsoft.com/office/officeart/2005/8/layout/orgChart1"/>
    <dgm:cxn modelId="{EFFE0A15-38F1-440B-898F-C88F4AED1AA3}" type="presParOf" srcId="{6B780FE8-E5B1-4166-BCB2-1927A278438F}" destId="{C6B5EDC5-CA65-45F8-AC3A-6AF43CEC9CCD}" srcOrd="1" destOrd="0" presId="urn:microsoft.com/office/officeart/2005/8/layout/orgChart1"/>
    <dgm:cxn modelId="{616DE447-FCB1-4983-BD8B-AECA4160BE38}" type="presParOf" srcId="{C6B5EDC5-CA65-45F8-AC3A-6AF43CEC9CCD}" destId="{2D087941-3EC8-4844-8F6D-0F102D379FF7}" srcOrd="0" destOrd="0" presId="urn:microsoft.com/office/officeart/2005/8/layout/orgChart1"/>
    <dgm:cxn modelId="{104AE6E4-BC0F-4373-850A-9188FC84A477}" type="presParOf" srcId="{C6B5EDC5-CA65-45F8-AC3A-6AF43CEC9CCD}" destId="{CDA323CB-63A6-4515-98C4-FEAE2531B652}" srcOrd="1" destOrd="0" presId="urn:microsoft.com/office/officeart/2005/8/layout/orgChart1"/>
    <dgm:cxn modelId="{58FEC949-85A1-4055-8FBA-095A8DE77312}" type="presParOf" srcId="{CDA323CB-63A6-4515-98C4-FEAE2531B652}" destId="{DC865763-6C60-478D-869F-2CAFF0EAC1F3}" srcOrd="0" destOrd="0" presId="urn:microsoft.com/office/officeart/2005/8/layout/orgChart1"/>
    <dgm:cxn modelId="{BAF06A29-126E-4942-BF8D-4248115765D1}" type="presParOf" srcId="{DC865763-6C60-478D-869F-2CAFF0EAC1F3}" destId="{393F73B0-6934-4F8B-A2C3-1FEADF67C85A}" srcOrd="0" destOrd="0" presId="urn:microsoft.com/office/officeart/2005/8/layout/orgChart1"/>
    <dgm:cxn modelId="{3DE772F0-474D-431F-9C8D-32D217BDA428}" type="presParOf" srcId="{DC865763-6C60-478D-869F-2CAFF0EAC1F3}" destId="{D18E6D98-1A73-438C-85DA-E63B5FFE4AAE}" srcOrd="1" destOrd="0" presId="urn:microsoft.com/office/officeart/2005/8/layout/orgChart1"/>
    <dgm:cxn modelId="{31A7F59B-8687-4F71-AECB-384244B10134}" type="presParOf" srcId="{CDA323CB-63A6-4515-98C4-FEAE2531B652}" destId="{A5E24A7E-5F3E-46B2-9F9E-01E7F63DC892}" srcOrd="1" destOrd="0" presId="urn:microsoft.com/office/officeart/2005/8/layout/orgChart1"/>
    <dgm:cxn modelId="{002007E4-1F20-4B26-91D1-BFCAF089F142}" type="presParOf" srcId="{A5E24A7E-5F3E-46B2-9F9E-01E7F63DC892}" destId="{5CB41C7E-3674-44C6-A54B-05B120795633}" srcOrd="0" destOrd="0" presId="urn:microsoft.com/office/officeart/2005/8/layout/orgChart1"/>
    <dgm:cxn modelId="{C58141EA-0878-456B-8107-3767E3E5B6DD}" type="presParOf" srcId="{A5E24A7E-5F3E-46B2-9F9E-01E7F63DC892}" destId="{6BACDCEB-4FB7-4FB5-A7F1-A4D881F2A246}" srcOrd="1" destOrd="0" presId="urn:microsoft.com/office/officeart/2005/8/layout/orgChart1"/>
    <dgm:cxn modelId="{EAB137F5-E2A5-446E-8B21-3057FEC2AB93}" type="presParOf" srcId="{6BACDCEB-4FB7-4FB5-A7F1-A4D881F2A246}" destId="{D31F4DC7-C6EA-45A9-A4B5-E068DBE84A27}" srcOrd="0" destOrd="0" presId="urn:microsoft.com/office/officeart/2005/8/layout/orgChart1"/>
    <dgm:cxn modelId="{3E8EDB88-C8BD-467A-A60D-F23392837169}" type="presParOf" srcId="{D31F4DC7-C6EA-45A9-A4B5-E068DBE84A27}" destId="{F861948A-26A0-4A51-8086-BE368116CB31}" srcOrd="0" destOrd="0" presId="urn:microsoft.com/office/officeart/2005/8/layout/orgChart1"/>
    <dgm:cxn modelId="{A80EFD09-C90D-4E51-A36E-360F45B7FE32}" type="presParOf" srcId="{D31F4DC7-C6EA-45A9-A4B5-E068DBE84A27}" destId="{61D3515F-4955-4985-964B-E7B11C99D464}" srcOrd="1" destOrd="0" presId="urn:microsoft.com/office/officeart/2005/8/layout/orgChart1"/>
    <dgm:cxn modelId="{3EF777BC-DC07-48BE-A204-8084F9C1C71A}" type="presParOf" srcId="{6BACDCEB-4FB7-4FB5-A7F1-A4D881F2A246}" destId="{F3A55A72-769B-49C2-81F5-E5E333B6CA92}" srcOrd="1" destOrd="0" presId="urn:microsoft.com/office/officeart/2005/8/layout/orgChart1"/>
    <dgm:cxn modelId="{189DCC06-4E1D-4DB5-B356-218D89A2F585}" type="presParOf" srcId="{F3A55A72-769B-49C2-81F5-E5E333B6CA92}" destId="{717B5E21-B5FB-4DEF-8943-3EBD85B8CF18}" srcOrd="0" destOrd="0" presId="urn:microsoft.com/office/officeart/2005/8/layout/orgChart1"/>
    <dgm:cxn modelId="{A0A44AA8-16BD-42F1-AD9C-E2FFCE6ACAB5}" type="presParOf" srcId="{F3A55A72-769B-49C2-81F5-E5E333B6CA92}" destId="{E6EC5350-A802-4B5B-9356-8AAC92A35C6E}" srcOrd="1" destOrd="0" presId="urn:microsoft.com/office/officeart/2005/8/layout/orgChart1"/>
    <dgm:cxn modelId="{6546F620-4977-4195-ACD1-9D7F743AFC24}" type="presParOf" srcId="{E6EC5350-A802-4B5B-9356-8AAC92A35C6E}" destId="{F5F63ACB-51F6-4488-8DA8-2B697F3D035A}" srcOrd="0" destOrd="0" presId="urn:microsoft.com/office/officeart/2005/8/layout/orgChart1"/>
    <dgm:cxn modelId="{F765A0E0-280D-4F3F-B257-124C294F6FC3}" type="presParOf" srcId="{F5F63ACB-51F6-4488-8DA8-2B697F3D035A}" destId="{E3FD9A2C-84FA-4350-94AF-D8F90E2925AF}" srcOrd="0" destOrd="0" presId="urn:microsoft.com/office/officeart/2005/8/layout/orgChart1"/>
    <dgm:cxn modelId="{34292EAB-4A16-462D-AE65-32C5C8669E65}" type="presParOf" srcId="{F5F63ACB-51F6-4488-8DA8-2B697F3D035A}" destId="{D166B39F-9E8A-4C4F-B4FB-40756C7AE7E1}" srcOrd="1" destOrd="0" presId="urn:microsoft.com/office/officeart/2005/8/layout/orgChart1"/>
    <dgm:cxn modelId="{715966A5-BE8A-41FB-A970-E02DD41D4F12}" type="presParOf" srcId="{E6EC5350-A802-4B5B-9356-8AAC92A35C6E}" destId="{7C5812F8-66E0-431C-893F-E8150A4C519D}" srcOrd="1" destOrd="0" presId="urn:microsoft.com/office/officeart/2005/8/layout/orgChart1"/>
    <dgm:cxn modelId="{4CD23D79-8AA3-40A9-AAAB-3552309F0F93}" type="presParOf" srcId="{E6EC5350-A802-4B5B-9356-8AAC92A35C6E}" destId="{AD00D54C-D1E1-49B5-A6C5-C55D584A76DA}" srcOrd="2" destOrd="0" presId="urn:microsoft.com/office/officeart/2005/8/layout/orgChart1"/>
    <dgm:cxn modelId="{77EEF267-DC95-494A-AC83-5D027EBC3626}" type="presParOf" srcId="{F3A55A72-769B-49C2-81F5-E5E333B6CA92}" destId="{B92AFBA5-9A9A-4E68-B1E9-6AEA304307E7}" srcOrd="2" destOrd="0" presId="urn:microsoft.com/office/officeart/2005/8/layout/orgChart1"/>
    <dgm:cxn modelId="{EDE41D01-571C-4CFD-9C96-967252E258F9}" type="presParOf" srcId="{F3A55A72-769B-49C2-81F5-E5E333B6CA92}" destId="{CE1B0CC1-748A-4AA2-9871-B78BCAC61AEA}" srcOrd="3" destOrd="0" presId="urn:microsoft.com/office/officeart/2005/8/layout/orgChart1"/>
    <dgm:cxn modelId="{7AD4739C-A359-4F03-9611-423CB0D7A93B}" type="presParOf" srcId="{CE1B0CC1-748A-4AA2-9871-B78BCAC61AEA}" destId="{FD1E9020-9045-42F7-846B-A2C810980AFF}" srcOrd="0" destOrd="0" presId="urn:microsoft.com/office/officeart/2005/8/layout/orgChart1"/>
    <dgm:cxn modelId="{FB9EE5AB-8299-416F-8B32-F70B35911BBD}" type="presParOf" srcId="{FD1E9020-9045-42F7-846B-A2C810980AFF}" destId="{67DC5105-F078-4724-A390-BCEC7C371A23}" srcOrd="0" destOrd="0" presId="urn:microsoft.com/office/officeart/2005/8/layout/orgChart1"/>
    <dgm:cxn modelId="{7D32AC61-5624-4416-835F-B9C7E1468E32}" type="presParOf" srcId="{FD1E9020-9045-42F7-846B-A2C810980AFF}" destId="{3A6D14C1-1F98-49DB-821E-19B98FBA2376}" srcOrd="1" destOrd="0" presId="urn:microsoft.com/office/officeart/2005/8/layout/orgChart1"/>
    <dgm:cxn modelId="{EEFA53DB-1262-4254-8533-BBD575381B09}" type="presParOf" srcId="{CE1B0CC1-748A-4AA2-9871-B78BCAC61AEA}" destId="{CB5B91A4-149B-4030-8F96-4C8A1E52A3D2}" srcOrd="1" destOrd="0" presId="urn:microsoft.com/office/officeart/2005/8/layout/orgChart1"/>
    <dgm:cxn modelId="{8D49102F-8BEF-45F2-8BE3-81FC9A4037C2}" type="presParOf" srcId="{CE1B0CC1-748A-4AA2-9871-B78BCAC61AEA}" destId="{9E264A81-311C-47D8-9BF9-77B3C5D86773}" srcOrd="2" destOrd="0" presId="urn:microsoft.com/office/officeart/2005/8/layout/orgChart1"/>
    <dgm:cxn modelId="{93475F10-2E98-4F40-B900-D72600672200}" type="presParOf" srcId="{F3A55A72-769B-49C2-81F5-E5E333B6CA92}" destId="{3D185651-CC59-4FE7-AE8D-985A2501FD1F}" srcOrd="4" destOrd="0" presId="urn:microsoft.com/office/officeart/2005/8/layout/orgChart1"/>
    <dgm:cxn modelId="{57CF2199-5028-4EA8-873A-57065A66B37E}" type="presParOf" srcId="{F3A55A72-769B-49C2-81F5-E5E333B6CA92}" destId="{856879CD-6763-4138-8051-5E76F8A53C53}" srcOrd="5" destOrd="0" presId="urn:microsoft.com/office/officeart/2005/8/layout/orgChart1"/>
    <dgm:cxn modelId="{9CBCC69B-5DD4-45E2-AEEE-1B9A9D5D9909}" type="presParOf" srcId="{856879CD-6763-4138-8051-5E76F8A53C53}" destId="{81CBF4B3-ABA2-4B82-B7F6-4A3B12B6B2A6}" srcOrd="0" destOrd="0" presId="urn:microsoft.com/office/officeart/2005/8/layout/orgChart1"/>
    <dgm:cxn modelId="{988A67BD-FD77-4832-BE89-E4F1BA88A53F}" type="presParOf" srcId="{81CBF4B3-ABA2-4B82-B7F6-4A3B12B6B2A6}" destId="{73626E26-44CB-43D8-8BBA-319AA70F5809}" srcOrd="0" destOrd="0" presId="urn:microsoft.com/office/officeart/2005/8/layout/orgChart1"/>
    <dgm:cxn modelId="{E2BCC5F3-9ED9-4A0F-9C52-31A420E20DE7}" type="presParOf" srcId="{81CBF4B3-ABA2-4B82-B7F6-4A3B12B6B2A6}" destId="{E1EBC473-8257-4251-8B0A-598F6DA29BA6}" srcOrd="1" destOrd="0" presId="urn:microsoft.com/office/officeart/2005/8/layout/orgChart1"/>
    <dgm:cxn modelId="{0BD2525A-4829-4962-8D84-57EE197F01B9}" type="presParOf" srcId="{856879CD-6763-4138-8051-5E76F8A53C53}" destId="{5EA37984-C8CB-4315-9142-155256AA56B7}" srcOrd="1" destOrd="0" presId="urn:microsoft.com/office/officeart/2005/8/layout/orgChart1"/>
    <dgm:cxn modelId="{1E55DA9F-ED47-46A8-82CA-A2C4B143B603}" type="presParOf" srcId="{856879CD-6763-4138-8051-5E76F8A53C53}" destId="{38FE99D8-B386-4530-9A6F-6AFF9A620D3D}" srcOrd="2" destOrd="0" presId="urn:microsoft.com/office/officeart/2005/8/layout/orgChart1"/>
    <dgm:cxn modelId="{04F08400-1931-483E-A7A4-EBB155BC9D16}" type="presParOf" srcId="{F3A55A72-769B-49C2-81F5-E5E333B6CA92}" destId="{985BE9A3-72B4-479A-9ECE-5CBD46FDF4F9}" srcOrd="6" destOrd="0" presId="urn:microsoft.com/office/officeart/2005/8/layout/orgChart1"/>
    <dgm:cxn modelId="{EAB8D566-1C4D-4D37-BECA-F15C72191F12}" type="presParOf" srcId="{F3A55A72-769B-49C2-81F5-E5E333B6CA92}" destId="{56C70961-EAA3-441C-8F8C-4CAF602818B3}" srcOrd="7" destOrd="0" presId="urn:microsoft.com/office/officeart/2005/8/layout/orgChart1"/>
    <dgm:cxn modelId="{63B34DFF-4314-43B6-B458-1A597E295BA9}" type="presParOf" srcId="{56C70961-EAA3-441C-8F8C-4CAF602818B3}" destId="{4B9F4347-D9A7-4D61-8AC6-43DF756D2354}" srcOrd="0" destOrd="0" presId="urn:microsoft.com/office/officeart/2005/8/layout/orgChart1"/>
    <dgm:cxn modelId="{70DD20AC-29BD-4786-B79C-F7E9075A5DB3}" type="presParOf" srcId="{4B9F4347-D9A7-4D61-8AC6-43DF756D2354}" destId="{894F250E-881F-4FDF-B032-CC8E41B549DD}" srcOrd="0" destOrd="0" presId="urn:microsoft.com/office/officeart/2005/8/layout/orgChart1"/>
    <dgm:cxn modelId="{0796F9F5-26BF-43CD-9A5B-44A6746586B6}" type="presParOf" srcId="{4B9F4347-D9A7-4D61-8AC6-43DF756D2354}" destId="{C1964317-899A-46D4-9883-E1424F37E63A}" srcOrd="1" destOrd="0" presId="urn:microsoft.com/office/officeart/2005/8/layout/orgChart1"/>
    <dgm:cxn modelId="{65FEAE12-A47B-45ED-B195-9380C9210308}" type="presParOf" srcId="{56C70961-EAA3-441C-8F8C-4CAF602818B3}" destId="{3ADB0C99-F57C-42B8-8496-CE6D1B0082B8}" srcOrd="1" destOrd="0" presId="urn:microsoft.com/office/officeart/2005/8/layout/orgChart1"/>
    <dgm:cxn modelId="{9EC9A63F-7996-4ACB-A285-87B4985D4B57}" type="presParOf" srcId="{56C70961-EAA3-441C-8F8C-4CAF602818B3}" destId="{D838C4BD-30C8-4D39-8C87-A66E36485F94}" srcOrd="2" destOrd="0" presId="urn:microsoft.com/office/officeart/2005/8/layout/orgChart1"/>
    <dgm:cxn modelId="{F456188E-D5A0-4438-AB9A-C3130437987D}" type="presParOf" srcId="{F3A55A72-769B-49C2-81F5-E5E333B6CA92}" destId="{150C8BFB-2996-4E43-B187-1BCBDC7700D6}" srcOrd="8" destOrd="0" presId="urn:microsoft.com/office/officeart/2005/8/layout/orgChart1"/>
    <dgm:cxn modelId="{F7FC7963-6256-4057-8AB7-DE29CF795DDD}" type="presParOf" srcId="{F3A55A72-769B-49C2-81F5-E5E333B6CA92}" destId="{B63AB700-D4F7-4A60-865E-374ACD89224B}" srcOrd="9" destOrd="0" presId="urn:microsoft.com/office/officeart/2005/8/layout/orgChart1"/>
    <dgm:cxn modelId="{1D55B33B-6372-4E78-8614-8F6B3C52DCE7}" type="presParOf" srcId="{B63AB700-D4F7-4A60-865E-374ACD89224B}" destId="{FF43BFB0-F1B0-444D-893D-94A5A147D6AC}" srcOrd="0" destOrd="0" presId="urn:microsoft.com/office/officeart/2005/8/layout/orgChart1"/>
    <dgm:cxn modelId="{F551C9BC-FB99-46E7-AC60-6CF7F3AE96DF}" type="presParOf" srcId="{FF43BFB0-F1B0-444D-893D-94A5A147D6AC}" destId="{FA136273-A610-4680-AB4E-3463706D6A75}" srcOrd="0" destOrd="0" presId="urn:microsoft.com/office/officeart/2005/8/layout/orgChart1"/>
    <dgm:cxn modelId="{E671C44F-D42F-47EE-AA56-AB1583118165}" type="presParOf" srcId="{FF43BFB0-F1B0-444D-893D-94A5A147D6AC}" destId="{7BA02F3B-9E5B-4DCA-BB0A-DB4B9816684A}" srcOrd="1" destOrd="0" presId="urn:microsoft.com/office/officeart/2005/8/layout/orgChart1"/>
    <dgm:cxn modelId="{D03AB37C-82AE-46CF-85FA-AD6211F4450A}" type="presParOf" srcId="{B63AB700-D4F7-4A60-865E-374ACD89224B}" destId="{0F4111BC-38C4-4FC4-B5DB-72F3AD855975}" srcOrd="1" destOrd="0" presId="urn:microsoft.com/office/officeart/2005/8/layout/orgChart1"/>
    <dgm:cxn modelId="{773FC13C-E61E-4A25-8388-074EE8484366}" type="presParOf" srcId="{B63AB700-D4F7-4A60-865E-374ACD89224B}" destId="{1286E569-35F1-420B-A79D-982C5F8AE342}" srcOrd="2" destOrd="0" presId="urn:microsoft.com/office/officeart/2005/8/layout/orgChart1"/>
    <dgm:cxn modelId="{2772FA9F-1F65-441E-8148-8061E5E0AC16}" type="presParOf" srcId="{F3A55A72-769B-49C2-81F5-E5E333B6CA92}" destId="{6A909956-CC89-47A5-9E68-9C53B0077C5F}" srcOrd="10" destOrd="0" presId="urn:microsoft.com/office/officeart/2005/8/layout/orgChart1"/>
    <dgm:cxn modelId="{770788D6-70D2-4348-8FA7-B92C866ECCC7}" type="presParOf" srcId="{F3A55A72-769B-49C2-81F5-E5E333B6CA92}" destId="{37F0A001-1CF4-4209-AC94-73AD6F746511}" srcOrd="11" destOrd="0" presId="urn:microsoft.com/office/officeart/2005/8/layout/orgChart1"/>
    <dgm:cxn modelId="{0D40376C-FF3E-4BBF-A2B3-B6EDCCFB4DDE}" type="presParOf" srcId="{37F0A001-1CF4-4209-AC94-73AD6F746511}" destId="{BE5E50D4-8DF0-4006-BF10-42C0ADE943E2}" srcOrd="0" destOrd="0" presId="urn:microsoft.com/office/officeart/2005/8/layout/orgChart1"/>
    <dgm:cxn modelId="{D46CFCEE-3FAB-4982-B91D-9021964B75B9}" type="presParOf" srcId="{BE5E50D4-8DF0-4006-BF10-42C0ADE943E2}" destId="{8B9C328A-373B-4FBD-9BC4-6077524CF259}" srcOrd="0" destOrd="0" presId="urn:microsoft.com/office/officeart/2005/8/layout/orgChart1"/>
    <dgm:cxn modelId="{B929759D-C12D-413F-BA3C-F9031CB52B7E}" type="presParOf" srcId="{BE5E50D4-8DF0-4006-BF10-42C0ADE943E2}" destId="{FF0DFAFF-2D9C-463C-88D9-3EBEC352BEAB}" srcOrd="1" destOrd="0" presId="urn:microsoft.com/office/officeart/2005/8/layout/orgChart1"/>
    <dgm:cxn modelId="{AABC88C3-764F-4DD1-8115-4DF1A790E676}" type="presParOf" srcId="{37F0A001-1CF4-4209-AC94-73AD6F746511}" destId="{1E306DE5-8BB8-4365-8AEA-E2EC20648365}" srcOrd="1" destOrd="0" presId="urn:microsoft.com/office/officeart/2005/8/layout/orgChart1"/>
    <dgm:cxn modelId="{8BBE70C9-F8F1-43DC-8B46-D2B3296ECDB8}" type="presParOf" srcId="{37F0A001-1CF4-4209-AC94-73AD6F746511}" destId="{5EA814AD-AF6D-42BC-8FEF-B5AB65FF1413}" srcOrd="2" destOrd="0" presId="urn:microsoft.com/office/officeart/2005/8/layout/orgChart1"/>
    <dgm:cxn modelId="{0655575E-1B4C-4D6A-822C-29B85CF66CEA}" type="presParOf" srcId="{6BACDCEB-4FB7-4FB5-A7F1-A4D881F2A246}" destId="{77D4D7DB-4BA6-408F-8EBF-6BC8503E5DF0}" srcOrd="2" destOrd="0" presId="urn:microsoft.com/office/officeart/2005/8/layout/orgChart1"/>
    <dgm:cxn modelId="{7788201F-B66C-4E5A-B7C4-C5F1082BE8B6}" type="presParOf" srcId="{A5E24A7E-5F3E-46B2-9F9E-01E7F63DC892}" destId="{7EA55FD2-74A4-4B4A-A567-36A8BA89BF7C}" srcOrd="2" destOrd="0" presId="urn:microsoft.com/office/officeart/2005/8/layout/orgChart1"/>
    <dgm:cxn modelId="{545607CF-8E9C-4A93-BA00-11D01CB49C35}" type="presParOf" srcId="{A5E24A7E-5F3E-46B2-9F9E-01E7F63DC892}" destId="{CCFD7BC7-E89F-4C89-8DC4-4F50172A5FA0}" srcOrd="3" destOrd="0" presId="urn:microsoft.com/office/officeart/2005/8/layout/orgChart1"/>
    <dgm:cxn modelId="{A7B5F558-EAC4-44D9-B75E-8DB53A2024BE}" type="presParOf" srcId="{CCFD7BC7-E89F-4C89-8DC4-4F50172A5FA0}" destId="{F2C3F00F-9CC7-460D-B1A8-A4E5024078FC}" srcOrd="0" destOrd="0" presId="urn:microsoft.com/office/officeart/2005/8/layout/orgChart1"/>
    <dgm:cxn modelId="{95B7964B-C50B-4035-9426-6B65700EE4BA}" type="presParOf" srcId="{F2C3F00F-9CC7-460D-B1A8-A4E5024078FC}" destId="{0CB2DA8A-E058-4432-9811-D4885DBFF32C}" srcOrd="0" destOrd="0" presId="urn:microsoft.com/office/officeart/2005/8/layout/orgChart1"/>
    <dgm:cxn modelId="{50771745-208F-4971-B682-43B9327F64FF}" type="presParOf" srcId="{F2C3F00F-9CC7-460D-B1A8-A4E5024078FC}" destId="{C1DF2950-526F-4D1C-8D0C-C518EB0FBEC6}" srcOrd="1" destOrd="0" presId="urn:microsoft.com/office/officeart/2005/8/layout/orgChart1"/>
    <dgm:cxn modelId="{8811CDE5-B89F-42FC-AD44-37DA73B03B2A}" type="presParOf" srcId="{CCFD7BC7-E89F-4C89-8DC4-4F50172A5FA0}" destId="{10AB0C5B-E100-471D-8AA7-D01E909644BA}" srcOrd="1" destOrd="0" presId="urn:microsoft.com/office/officeart/2005/8/layout/orgChart1"/>
    <dgm:cxn modelId="{5F28F2F1-5556-4EB2-941F-0F8799813D0F}" type="presParOf" srcId="{CCFD7BC7-E89F-4C89-8DC4-4F50172A5FA0}" destId="{D927C724-0C11-4CAA-AF01-C186A91F36E1}" srcOrd="2" destOrd="0" presId="urn:microsoft.com/office/officeart/2005/8/layout/orgChart1"/>
    <dgm:cxn modelId="{EABF854C-2DA0-4014-BD5C-CA4A8A2576B8}" type="presParOf" srcId="{A5E24A7E-5F3E-46B2-9F9E-01E7F63DC892}" destId="{210FD657-5B91-4A34-8544-1E6983549362}" srcOrd="4" destOrd="0" presId="urn:microsoft.com/office/officeart/2005/8/layout/orgChart1"/>
    <dgm:cxn modelId="{6FF1CF3D-154B-488D-B4D5-D5BD7F8A3805}" type="presParOf" srcId="{A5E24A7E-5F3E-46B2-9F9E-01E7F63DC892}" destId="{D836BE49-CE7A-46A9-B49A-2C65825E7BEA}" srcOrd="5" destOrd="0" presId="urn:microsoft.com/office/officeart/2005/8/layout/orgChart1"/>
    <dgm:cxn modelId="{A5029CE4-24D0-4060-8924-8585514B0377}" type="presParOf" srcId="{D836BE49-CE7A-46A9-B49A-2C65825E7BEA}" destId="{F6F0925B-5592-4E89-B8B4-E2EE6C458B68}" srcOrd="0" destOrd="0" presId="urn:microsoft.com/office/officeart/2005/8/layout/orgChart1"/>
    <dgm:cxn modelId="{AE7E2E7C-415A-461E-8859-76AA43204E7C}" type="presParOf" srcId="{F6F0925B-5592-4E89-B8B4-E2EE6C458B68}" destId="{6F51EC0B-4787-4CDB-8D92-778F6612FDD9}" srcOrd="0" destOrd="0" presId="urn:microsoft.com/office/officeart/2005/8/layout/orgChart1"/>
    <dgm:cxn modelId="{BF4AB981-633D-495D-8323-F571C69F0ACB}" type="presParOf" srcId="{F6F0925B-5592-4E89-B8B4-E2EE6C458B68}" destId="{D5CF0E4D-CF4C-4E25-95E8-89565ED25E90}" srcOrd="1" destOrd="0" presId="urn:microsoft.com/office/officeart/2005/8/layout/orgChart1"/>
    <dgm:cxn modelId="{65EA9662-6B8A-409E-AD03-4FD8CB982D92}" type="presParOf" srcId="{D836BE49-CE7A-46A9-B49A-2C65825E7BEA}" destId="{FF0DE375-2406-4E3A-AB49-2D289FFE4CAA}" srcOrd="1" destOrd="0" presId="urn:microsoft.com/office/officeart/2005/8/layout/orgChart1"/>
    <dgm:cxn modelId="{398A54B3-6DFC-4819-8BEE-7E8E42869C9B}" type="presParOf" srcId="{D836BE49-CE7A-46A9-B49A-2C65825E7BEA}" destId="{371BB72B-FAA2-47D7-9BE5-B0319BD0CB2F}" srcOrd="2" destOrd="0" presId="urn:microsoft.com/office/officeart/2005/8/layout/orgChart1"/>
    <dgm:cxn modelId="{E488D9FC-54D9-4349-B14C-3A5A4EE384A2}" type="presParOf" srcId="{CDA323CB-63A6-4515-98C4-FEAE2531B652}" destId="{F6042205-557D-4907-86CC-B7084BF512DA}" srcOrd="2" destOrd="0" presId="urn:microsoft.com/office/officeart/2005/8/layout/orgChart1"/>
    <dgm:cxn modelId="{DF435655-AEB1-482B-AA8E-985174EBA6FF}" type="presParOf" srcId="{C6B5EDC5-CA65-45F8-AC3A-6AF43CEC9CCD}" destId="{A1A69731-5B31-4953-93A9-E8E4FCF21785}" srcOrd="2" destOrd="0" presId="urn:microsoft.com/office/officeart/2005/8/layout/orgChart1"/>
    <dgm:cxn modelId="{17CC1B69-27D5-4A5D-90D2-BEFB88072E06}" type="presParOf" srcId="{C6B5EDC5-CA65-45F8-AC3A-6AF43CEC9CCD}" destId="{CC9E6AF6-B13F-4D86-B38C-CB2F5AB29602}" srcOrd="3" destOrd="0" presId="urn:microsoft.com/office/officeart/2005/8/layout/orgChart1"/>
    <dgm:cxn modelId="{2846D51F-28F9-4781-BD3D-9134186A743D}" type="presParOf" srcId="{CC9E6AF6-B13F-4D86-B38C-CB2F5AB29602}" destId="{8189138F-E698-468F-9523-73CCE24D6DC2}" srcOrd="0" destOrd="0" presId="urn:microsoft.com/office/officeart/2005/8/layout/orgChart1"/>
    <dgm:cxn modelId="{FCA16BC7-3A0B-4322-9ED5-45B6A3EBB24E}" type="presParOf" srcId="{8189138F-E698-468F-9523-73CCE24D6DC2}" destId="{DF6D473B-63BB-46B4-BA62-14833ED55BE7}" srcOrd="0" destOrd="0" presId="urn:microsoft.com/office/officeart/2005/8/layout/orgChart1"/>
    <dgm:cxn modelId="{A0CECD21-7070-4637-B54E-10130ECBDA46}" type="presParOf" srcId="{8189138F-E698-468F-9523-73CCE24D6DC2}" destId="{BB32AAED-AA76-4355-B8F7-61AF9571DD6F}" srcOrd="1" destOrd="0" presId="urn:microsoft.com/office/officeart/2005/8/layout/orgChart1"/>
    <dgm:cxn modelId="{82CA33E5-E78A-4164-86D1-781A436EE96A}" type="presParOf" srcId="{CC9E6AF6-B13F-4D86-B38C-CB2F5AB29602}" destId="{0106EF47-5D07-4319-9327-96F229BABD74}" srcOrd="1" destOrd="0" presId="urn:microsoft.com/office/officeart/2005/8/layout/orgChart1"/>
    <dgm:cxn modelId="{B503B945-DE93-46E1-BD2C-C4264EB4EC26}" type="presParOf" srcId="{0106EF47-5D07-4319-9327-96F229BABD74}" destId="{472C707A-A984-4954-A072-50882EA231AD}" srcOrd="0" destOrd="0" presId="urn:microsoft.com/office/officeart/2005/8/layout/orgChart1"/>
    <dgm:cxn modelId="{D070F94D-B5E9-4316-8B30-AAD22B224EDC}" type="presParOf" srcId="{0106EF47-5D07-4319-9327-96F229BABD74}" destId="{748C0C05-6F4B-4741-A84B-26419F842A52}" srcOrd="1" destOrd="0" presId="urn:microsoft.com/office/officeart/2005/8/layout/orgChart1"/>
    <dgm:cxn modelId="{50712766-1D96-467F-9090-9E9A3BB0C4A6}" type="presParOf" srcId="{748C0C05-6F4B-4741-A84B-26419F842A52}" destId="{5D4A5FDD-EAE7-42A2-9649-D80486D22805}" srcOrd="0" destOrd="0" presId="urn:microsoft.com/office/officeart/2005/8/layout/orgChart1"/>
    <dgm:cxn modelId="{66CD5D69-E6B0-479F-8195-66045064D8E4}" type="presParOf" srcId="{5D4A5FDD-EAE7-42A2-9649-D80486D22805}" destId="{6CA613CF-388F-4119-A2C0-7C9B3BC427A0}" srcOrd="0" destOrd="0" presId="urn:microsoft.com/office/officeart/2005/8/layout/orgChart1"/>
    <dgm:cxn modelId="{B03E20C3-54FD-4C1D-AFBF-CA71B81A16AC}" type="presParOf" srcId="{5D4A5FDD-EAE7-42A2-9649-D80486D22805}" destId="{A5F0A5BF-78A6-4101-A5CA-055B4C67B556}" srcOrd="1" destOrd="0" presId="urn:microsoft.com/office/officeart/2005/8/layout/orgChart1"/>
    <dgm:cxn modelId="{66B62ABF-866F-46B1-AE97-653EE649EC48}" type="presParOf" srcId="{748C0C05-6F4B-4741-A84B-26419F842A52}" destId="{5997710E-2096-41B9-815E-BB82D9C478A8}" srcOrd="1" destOrd="0" presId="urn:microsoft.com/office/officeart/2005/8/layout/orgChart1"/>
    <dgm:cxn modelId="{2B7E08DA-81FC-4ADE-9707-3BB6B4F56ED8}" type="presParOf" srcId="{748C0C05-6F4B-4741-A84B-26419F842A52}" destId="{B89256E2-ABF8-4E48-9767-B80D1396AEE0}" srcOrd="2" destOrd="0" presId="urn:microsoft.com/office/officeart/2005/8/layout/orgChart1"/>
    <dgm:cxn modelId="{232C8A58-5092-4BF5-9CC7-55C20258A7E2}" type="presParOf" srcId="{0106EF47-5D07-4319-9327-96F229BABD74}" destId="{8F7074F7-B86E-4987-BE45-412940AD25EF}" srcOrd="2" destOrd="0" presId="urn:microsoft.com/office/officeart/2005/8/layout/orgChart1"/>
    <dgm:cxn modelId="{2588BC01-6475-4B5D-9074-31480424123A}" type="presParOf" srcId="{0106EF47-5D07-4319-9327-96F229BABD74}" destId="{67BC187D-26DE-49AC-AE1F-46B6F00D9B5D}" srcOrd="3" destOrd="0" presId="urn:microsoft.com/office/officeart/2005/8/layout/orgChart1"/>
    <dgm:cxn modelId="{8C936A13-8ABC-4A38-BCD0-747907C1C695}" type="presParOf" srcId="{67BC187D-26DE-49AC-AE1F-46B6F00D9B5D}" destId="{8EBA4EA0-9DC4-4409-BF82-F9CE28A12996}" srcOrd="0" destOrd="0" presId="urn:microsoft.com/office/officeart/2005/8/layout/orgChart1"/>
    <dgm:cxn modelId="{D40C7B3E-16A8-4177-8CD1-843643250083}" type="presParOf" srcId="{8EBA4EA0-9DC4-4409-BF82-F9CE28A12996}" destId="{FD4AC47B-6324-4EDC-9BFF-48E29E7F062B}" srcOrd="0" destOrd="0" presId="urn:microsoft.com/office/officeart/2005/8/layout/orgChart1"/>
    <dgm:cxn modelId="{E6A9F7AD-307F-4896-AA9C-C34238ED260F}" type="presParOf" srcId="{8EBA4EA0-9DC4-4409-BF82-F9CE28A12996}" destId="{EFC146D8-4786-422C-ADAF-99D374841661}" srcOrd="1" destOrd="0" presId="urn:microsoft.com/office/officeart/2005/8/layout/orgChart1"/>
    <dgm:cxn modelId="{313DCD12-E790-4B0B-9589-CB3C7CB20AA9}" type="presParOf" srcId="{67BC187D-26DE-49AC-AE1F-46B6F00D9B5D}" destId="{18766EC4-C4ED-4387-8E92-FAA4BDF9A8EF}" srcOrd="1" destOrd="0" presId="urn:microsoft.com/office/officeart/2005/8/layout/orgChart1"/>
    <dgm:cxn modelId="{0B084D5C-A204-4B60-B628-09314BC4F9DF}" type="presParOf" srcId="{67BC187D-26DE-49AC-AE1F-46B6F00D9B5D}" destId="{F2C4BCB9-053C-496D-8747-AE47E451913B}" srcOrd="2" destOrd="0" presId="urn:microsoft.com/office/officeart/2005/8/layout/orgChart1"/>
    <dgm:cxn modelId="{9884B714-9BD6-4A98-9AC0-6F7423BDB404}" type="presParOf" srcId="{0106EF47-5D07-4319-9327-96F229BABD74}" destId="{B02B92F2-ECEF-4F9F-BD67-16C2DA5AE4A3}" srcOrd="4" destOrd="0" presId="urn:microsoft.com/office/officeart/2005/8/layout/orgChart1"/>
    <dgm:cxn modelId="{DF22D6F9-3964-4C13-94CC-EDE9D9690902}" type="presParOf" srcId="{0106EF47-5D07-4319-9327-96F229BABD74}" destId="{E863118C-EB92-4F81-B1F4-8B9A2EB77D1D}" srcOrd="5" destOrd="0" presId="urn:microsoft.com/office/officeart/2005/8/layout/orgChart1"/>
    <dgm:cxn modelId="{0ABDE95C-AD85-4902-8FEC-E50CA7CF5D1B}" type="presParOf" srcId="{E863118C-EB92-4F81-B1F4-8B9A2EB77D1D}" destId="{62D71F57-AF7E-4BFF-820D-0DC0FAD96C48}" srcOrd="0" destOrd="0" presId="urn:microsoft.com/office/officeart/2005/8/layout/orgChart1"/>
    <dgm:cxn modelId="{1D27A214-9B2B-446F-95AC-CB6456086F0A}" type="presParOf" srcId="{62D71F57-AF7E-4BFF-820D-0DC0FAD96C48}" destId="{8A2CFDE5-1DE4-4A66-BE65-DBE5AE186A9C}" srcOrd="0" destOrd="0" presId="urn:microsoft.com/office/officeart/2005/8/layout/orgChart1"/>
    <dgm:cxn modelId="{DF5397FC-054B-4C71-B356-377570142619}" type="presParOf" srcId="{62D71F57-AF7E-4BFF-820D-0DC0FAD96C48}" destId="{B71EC33C-14FA-454D-8A68-D690640EA880}" srcOrd="1" destOrd="0" presId="urn:microsoft.com/office/officeart/2005/8/layout/orgChart1"/>
    <dgm:cxn modelId="{544595C7-B44A-46A6-B73D-A7149889DA13}" type="presParOf" srcId="{E863118C-EB92-4F81-B1F4-8B9A2EB77D1D}" destId="{533C6DA2-2B62-4CC9-A82E-FEAE0C9436AB}" srcOrd="1" destOrd="0" presId="urn:microsoft.com/office/officeart/2005/8/layout/orgChart1"/>
    <dgm:cxn modelId="{2C9353F7-57DE-431B-8B85-E2AAA990CDB3}" type="presParOf" srcId="{E863118C-EB92-4F81-B1F4-8B9A2EB77D1D}" destId="{8819675A-12E0-4468-9596-97DA02B0334E}" srcOrd="2" destOrd="0" presId="urn:microsoft.com/office/officeart/2005/8/layout/orgChart1"/>
    <dgm:cxn modelId="{3E9BCF6E-6615-4070-9D7D-3BEA51E36363}" type="presParOf" srcId="{0106EF47-5D07-4319-9327-96F229BABD74}" destId="{F0DFBC5C-AAEC-4D53-B6AA-E4F469D2B3F2}" srcOrd="6" destOrd="0" presId="urn:microsoft.com/office/officeart/2005/8/layout/orgChart1"/>
    <dgm:cxn modelId="{F335425C-EC02-49E2-8178-FAABD18B0F2D}" type="presParOf" srcId="{0106EF47-5D07-4319-9327-96F229BABD74}" destId="{7933F593-6E2F-4A6A-B184-137D72E79861}" srcOrd="7" destOrd="0" presId="urn:microsoft.com/office/officeart/2005/8/layout/orgChart1"/>
    <dgm:cxn modelId="{5C249042-AACC-4030-8905-2CCF14597A9F}" type="presParOf" srcId="{7933F593-6E2F-4A6A-B184-137D72E79861}" destId="{70C93DCF-0DFF-42CB-B5A6-8EF1481EF5A8}" srcOrd="0" destOrd="0" presId="urn:microsoft.com/office/officeart/2005/8/layout/orgChart1"/>
    <dgm:cxn modelId="{982A9A87-F4A6-4F60-935B-33F24FDE7D81}" type="presParOf" srcId="{70C93DCF-0DFF-42CB-B5A6-8EF1481EF5A8}" destId="{31757DF3-1C27-454D-9869-4166FE463834}" srcOrd="0" destOrd="0" presId="urn:microsoft.com/office/officeart/2005/8/layout/orgChart1"/>
    <dgm:cxn modelId="{EBFDA901-71EA-44D2-89A7-8A4CF3A86891}" type="presParOf" srcId="{70C93DCF-0DFF-42CB-B5A6-8EF1481EF5A8}" destId="{087E20B2-839A-4528-A15A-9D34DF7A8EB1}" srcOrd="1" destOrd="0" presId="urn:microsoft.com/office/officeart/2005/8/layout/orgChart1"/>
    <dgm:cxn modelId="{5FDA5CED-BB5F-4A89-A64F-2AA83AB0B76A}" type="presParOf" srcId="{7933F593-6E2F-4A6A-B184-137D72E79861}" destId="{94D67EFD-21AE-47DE-912B-411C4AC529A3}" srcOrd="1" destOrd="0" presId="urn:microsoft.com/office/officeart/2005/8/layout/orgChart1"/>
    <dgm:cxn modelId="{0403074E-B42F-4997-825C-A8E151E18A41}" type="presParOf" srcId="{7933F593-6E2F-4A6A-B184-137D72E79861}" destId="{9F239C5C-2DDB-4BFC-8775-3603975AE84C}" srcOrd="2" destOrd="0" presId="urn:microsoft.com/office/officeart/2005/8/layout/orgChart1"/>
    <dgm:cxn modelId="{8726C2AF-025A-407E-9B11-0F349C2B8599}" type="presParOf" srcId="{CC9E6AF6-B13F-4D86-B38C-CB2F5AB29602}" destId="{093F3C67-4422-4A7E-8AA4-5101E69D1D30}" srcOrd="2" destOrd="0" presId="urn:microsoft.com/office/officeart/2005/8/layout/orgChart1"/>
    <dgm:cxn modelId="{B85D0EC7-F6CE-4242-9103-7D9B8564C0A1}" type="presParOf" srcId="{C6B5EDC5-CA65-45F8-AC3A-6AF43CEC9CCD}" destId="{3286C229-F3E4-41CD-ADAB-7A7BD1A58484}" srcOrd="4" destOrd="0" presId="urn:microsoft.com/office/officeart/2005/8/layout/orgChart1"/>
    <dgm:cxn modelId="{DD7A72A4-E046-4BBD-AD87-4D8E76F0634D}" type="presParOf" srcId="{C6B5EDC5-CA65-45F8-AC3A-6AF43CEC9CCD}" destId="{EF5553C3-C1DD-4729-816A-5B3EF4FC66BD}" srcOrd="5" destOrd="0" presId="urn:microsoft.com/office/officeart/2005/8/layout/orgChart1"/>
    <dgm:cxn modelId="{0A32D17A-595C-49AA-92C1-F498133B261B}" type="presParOf" srcId="{EF5553C3-C1DD-4729-816A-5B3EF4FC66BD}" destId="{33E339C3-C4E3-4E69-9CCE-8C9956F8EFB4}" srcOrd="0" destOrd="0" presId="urn:microsoft.com/office/officeart/2005/8/layout/orgChart1"/>
    <dgm:cxn modelId="{CD4B6DFF-2F66-4CE3-A0A7-3CE717F1270E}" type="presParOf" srcId="{33E339C3-C4E3-4E69-9CCE-8C9956F8EFB4}" destId="{A5448E01-43AA-40FF-BBF5-EEA405437EC3}" srcOrd="0" destOrd="0" presId="urn:microsoft.com/office/officeart/2005/8/layout/orgChart1"/>
    <dgm:cxn modelId="{F183E1D7-D77C-4D4B-8E86-E4E9710B3779}" type="presParOf" srcId="{33E339C3-C4E3-4E69-9CCE-8C9956F8EFB4}" destId="{35E86F98-667B-4AA0-9750-BE6254069C34}" srcOrd="1" destOrd="0" presId="urn:microsoft.com/office/officeart/2005/8/layout/orgChart1"/>
    <dgm:cxn modelId="{57C43117-938B-4144-B719-153093686C51}" type="presParOf" srcId="{EF5553C3-C1DD-4729-816A-5B3EF4FC66BD}" destId="{4E8FCF63-BB1C-4771-9FD8-A161F1118D4B}" srcOrd="1" destOrd="0" presId="urn:microsoft.com/office/officeart/2005/8/layout/orgChart1"/>
    <dgm:cxn modelId="{87DC3F86-636F-466B-BC65-BB8D1E29E6E7}" type="presParOf" srcId="{EF5553C3-C1DD-4729-816A-5B3EF4FC66BD}" destId="{085EF830-4150-4F72-8C02-D96E54719D50}" srcOrd="2" destOrd="0" presId="urn:microsoft.com/office/officeart/2005/8/layout/orgChart1"/>
    <dgm:cxn modelId="{757A8CD7-8E50-466E-9CC2-5DAFA91E81E0}" type="presParOf" srcId="{6B780FE8-E5B1-4166-BCB2-1927A278438F}" destId="{7CB5630F-E2D5-41DC-AC37-C9BECE7FCB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6C229-F3E4-41CD-ADAB-7A7BD1A58484}">
      <dsp:nvSpPr>
        <dsp:cNvPr id="0" name=""/>
        <dsp:cNvSpPr/>
      </dsp:nvSpPr>
      <dsp:spPr>
        <a:xfrm>
          <a:off x="4186730" y="421724"/>
          <a:ext cx="1350353" cy="143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79"/>
              </a:lnTo>
              <a:lnTo>
                <a:pt x="1350353" y="59379"/>
              </a:lnTo>
              <a:lnTo>
                <a:pt x="1350353" y="14327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FBC5C-AAEC-4D53-B6AA-E4F469D2B3F2}">
      <dsp:nvSpPr>
        <dsp:cNvPr id="0" name=""/>
        <dsp:cNvSpPr/>
      </dsp:nvSpPr>
      <dsp:spPr>
        <a:xfrm>
          <a:off x="4250652" y="964514"/>
          <a:ext cx="119853" cy="2069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476"/>
              </a:lnTo>
              <a:lnTo>
                <a:pt x="119853" y="20694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B92F2-ECEF-4F9F-BD67-16C2DA5AE4A3}">
      <dsp:nvSpPr>
        <dsp:cNvPr id="0" name=""/>
        <dsp:cNvSpPr/>
      </dsp:nvSpPr>
      <dsp:spPr>
        <a:xfrm>
          <a:off x="4250652" y="964514"/>
          <a:ext cx="119853" cy="1502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168"/>
              </a:lnTo>
              <a:lnTo>
                <a:pt x="119853" y="150216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074F7-B86E-4987-BE45-412940AD25EF}">
      <dsp:nvSpPr>
        <dsp:cNvPr id="0" name=""/>
        <dsp:cNvSpPr/>
      </dsp:nvSpPr>
      <dsp:spPr>
        <a:xfrm>
          <a:off x="4250652" y="964514"/>
          <a:ext cx="119853" cy="934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860"/>
              </a:lnTo>
              <a:lnTo>
                <a:pt x="119853" y="93486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C707A-A984-4954-A072-50882EA231AD}">
      <dsp:nvSpPr>
        <dsp:cNvPr id="0" name=""/>
        <dsp:cNvSpPr/>
      </dsp:nvSpPr>
      <dsp:spPr>
        <a:xfrm>
          <a:off x="4250652" y="964514"/>
          <a:ext cx="119853" cy="367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551"/>
              </a:lnTo>
              <a:lnTo>
                <a:pt x="119853" y="3675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9731-5B31-4953-93A9-E8E4FCF21785}">
      <dsp:nvSpPr>
        <dsp:cNvPr id="0" name=""/>
        <dsp:cNvSpPr/>
      </dsp:nvSpPr>
      <dsp:spPr>
        <a:xfrm>
          <a:off x="4186730" y="421724"/>
          <a:ext cx="383532" cy="143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79"/>
              </a:lnTo>
              <a:lnTo>
                <a:pt x="383532" y="59379"/>
              </a:lnTo>
              <a:lnTo>
                <a:pt x="383532" y="14327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FD657-5B91-4A34-8544-1E6983549362}">
      <dsp:nvSpPr>
        <dsp:cNvPr id="0" name=""/>
        <dsp:cNvSpPr/>
      </dsp:nvSpPr>
      <dsp:spPr>
        <a:xfrm>
          <a:off x="2836377" y="964514"/>
          <a:ext cx="966821" cy="167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97"/>
              </a:lnTo>
              <a:lnTo>
                <a:pt x="966821" y="83897"/>
              </a:lnTo>
              <a:lnTo>
                <a:pt x="966821" y="16779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55FD2-74A4-4B4A-A567-36A8BA89BF7C}">
      <dsp:nvSpPr>
        <dsp:cNvPr id="0" name=""/>
        <dsp:cNvSpPr/>
      </dsp:nvSpPr>
      <dsp:spPr>
        <a:xfrm>
          <a:off x="2790657" y="964514"/>
          <a:ext cx="91440" cy="167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79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09956-CC89-47A5-9E68-9C53B0077C5F}">
      <dsp:nvSpPr>
        <dsp:cNvPr id="0" name=""/>
        <dsp:cNvSpPr/>
      </dsp:nvSpPr>
      <dsp:spPr>
        <a:xfrm>
          <a:off x="1549945" y="1531822"/>
          <a:ext cx="101564" cy="319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5739"/>
              </a:lnTo>
              <a:lnTo>
                <a:pt x="101564" y="31957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C8BFB-2996-4E43-B187-1BCBDC7700D6}">
      <dsp:nvSpPr>
        <dsp:cNvPr id="0" name=""/>
        <dsp:cNvSpPr/>
      </dsp:nvSpPr>
      <dsp:spPr>
        <a:xfrm>
          <a:off x="1549945" y="1531822"/>
          <a:ext cx="119853" cy="263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6784"/>
              </a:lnTo>
              <a:lnTo>
                <a:pt x="119853" y="263678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BE9A3-72B4-479A-9ECE-5CBD46FDF4F9}">
      <dsp:nvSpPr>
        <dsp:cNvPr id="0" name=""/>
        <dsp:cNvSpPr/>
      </dsp:nvSpPr>
      <dsp:spPr>
        <a:xfrm>
          <a:off x="1549945" y="1531822"/>
          <a:ext cx="119853" cy="2069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476"/>
              </a:lnTo>
              <a:lnTo>
                <a:pt x="119853" y="20694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85651-CC59-4FE7-AE8D-985A2501FD1F}">
      <dsp:nvSpPr>
        <dsp:cNvPr id="0" name=""/>
        <dsp:cNvSpPr/>
      </dsp:nvSpPr>
      <dsp:spPr>
        <a:xfrm>
          <a:off x="1549945" y="1531822"/>
          <a:ext cx="119853" cy="1502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168"/>
              </a:lnTo>
              <a:lnTo>
                <a:pt x="119853" y="150216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AFBA5-9A9A-4E68-B1E9-6AEA304307E7}">
      <dsp:nvSpPr>
        <dsp:cNvPr id="0" name=""/>
        <dsp:cNvSpPr/>
      </dsp:nvSpPr>
      <dsp:spPr>
        <a:xfrm>
          <a:off x="1549945" y="1531822"/>
          <a:ext cx="119853" cy="934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860"/>
              </a:lnTo>
              <a:lnTo>
                <a:pt x="119853" y="93486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B5E21-B5FB-4DEF-8943-3EBD85B8CF18}">
      <dsp:nvSpPr>
        <dsp:cNvPr id="0" name=""/>
        <dsp:cNvSpPr/>
      </dsp:nvSpPr>
      <dsp:spPr>
        <a:xfrm>
          <a:off x="1549945" y="1531822"/>
          <a:ext cx="119853" cy="367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551"/>
              </a:lnTo>
              <a:lnTo>
                <a:pt x="119853" y="3675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41C7E-3674-44C6-A54B-05B120795633}">
      <dsp:nvSpPr>
        <dsp:cNvPr id="0" name=""/>
        <dsp:cNvSpPr/>
      </dsp:nvSpPr>
      <dsp:spPr>
        <a:xfrm>
          <a:off x="1869556" y="964514"/>
          <a:ext cx="966821" cy="167795"/>
        </a:xfrm>
        <a:custGeom>
          <a:avLst/>
          <a:gdLst/>
          <a:ahLst/>
          <a:cxnLst/>
          <a:rect l="0" t="0" r="0" b="0"/>
          <a:pathLst>
            <a:path>
              <a:moveTo>
                <a:pt x="966821" y="0"/>
              </a:moveTo>
              <a:lnTo>
                <a:pt x="966821" y="83897"/>
              </a:lnTo>
              <a:lnTo>
                <a:pt x="0" y="83897"/>
              </a:lnTo>
              <a:lnTo>
                <a:pt x="0" y="16779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87941-3EC8-4844-8F6D-0F102D379FF7}">
      <dsp:nvSpPr>
        <dsp:cNvPr id="0" name=""/>
        <dsp:cNvSpPr/>
      </dsp:nvSpPr>
      <dsp:spPr>
        <a:xfrm>
          <a:off x="2836377" y="421724"/>
          <a:ext cx="1350353" cy="143277"/>
        </a:xfrm>
        <a:custGeom>
          <a:avLst/>
          <a:gdLst/>
          <a:ahLst/>
          <a:cxnLst/>
          <a:rect l="0" t="0" r="0" b="0"/>
          <a:pathLst>
            <a:path>
              <a:moveTo>
                <a:pt x="1350353" y="0"/>
              </a:moveTo>
              <a:lnTo>
                <a:pt x="1350353" y="59379"/>
              </a:lnTo>
              <a:lnTo>
                <a:pt x="0" y="59379"/>
              </a:lnTo>
              <a:lnTo>
                <a:pt x="0" y="14327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09304-7FD4-433E-BB2C-AA758ED9D214}">
      <dsp:nvSpPr>
        <dsp:cNvPr id="0" name=""/>
        <dsp:cNvSpPr/>
      </dsp:nvSpPr>
      <dsp:spPr>
        <a:xfrm>
          <a:off x="3114174" y="26606"/>
          <a:ext cx="2145112" cy="3951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Commissioner of Securities and Insurance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Montana State Auditor</a:t>
          </a:r>
        </a:p>
      </dsp:txBody>
      <dsp:txXfrm>
        <a:off x="3114174" y="26606"/>
        <a:ext cx="2145112" cy="395118"/>
      </dsp:txXfrm>
    </dsp:sp>
    <dsp:sp modelId="{393F73B0-6934-4F8B-A2C3-1FEADF67C85A}">
      <dsp:nvSpPr>
        <dsp:cNvPr id="0" name=""/>
        <dsp:cNvSpPr/>
      </dsp:nvSpPr>
      <dsp:spPr>
        <a:xfrm>
          <a:off x="2436864" y="565001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Deputy State Auditor</a:t>
          </a:r>
        </a:p>
      </dsp:txBody>
      <dsp:txXfrm>
        <a:off x="2436864" y="565001"/>
        <a:ext cx="799025" cy="399512"/>
      </dsp:txXfrm>
    </dsp:sp>
    <dsp:sp modelId="{F861948A-26A0-4A51-8086-BE368116CB31}">
      <dsp:nvSpPr>
        <dsp:cNvPr id="0" name=""/>
        <dsp:cNvSpPr/>
      </dsp:nvSpPr>
      <dsp:spPr>
        <a:xfrm>
          <a:off x="1470043" y="1132309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Insurance Division</a:t>
          </a:r>
        </a:p>
      </dsp:txBody>
      <dsp:txXfrm>
        <a:off x="1470043" y="1132309"/>
        <a:ext cx="799025" cy="399512"/>
      </dsp:txXfrm>
    </dsp:sp>
    <dsp:sp modelId="{E3FD9A2C-84FA-4350-94AF-D8F90E2925AF}">
      <dsp:nvSpPr>
        <dsp:cNvPr id="0" name=""/>
        <dsp:cNvSpPr/>
      </dsp:nvSpPr>
      <dsp:spPr>
        <a:xfrm>
          <a:off x="1669799" y="1699618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Examinations and Captives Bureau</a:t>
          </a:r>
        </a:p>
      </dsp:txBody>
      <dsp:txXfrm>
        <a:off x="1669799" y="1699618"/>
        <a:ext cx="799025" cy="399512"/>
      </dsp:txXfrm>
    </dsp:sp>
    <dsp:sp modelId="{67DC5105-F078-4724-A390-BCEC7C371A23}">
      <dsp:nvSpPr>
        <dsp:cNvPr id="0" name=""/>
        <dsp:cNvSpPr/>
      </dsp:nvSpPr>
      <dsp:spPr>
        <a:xfrm>
          <a:off x="1669799" y="2266926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Forms Bureau</a:t>
          </a:r>
        </a:p>
      </dsp:txBody>
      <dsp:txXfrm>
        <a:off x="1669799" y="2266926"/>
        <a:ext cx="799025" cy="399512"/>
      </dsp:txXfrm>
    </dsp:sp>
    <dsp:sp modelId="{73626E26-44CB-43D8-8BBA-319AA70F5809}">
      <dsp:nvSpPr>
        <dsp:cNvPr id="0" name=""/>
        <dsp:cNvSpPr/>
      </dsp:nvSpPr>
      <dsp:spPr>
        <a:xfrm>
          <a:off x="1669799" y="2834234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Producer Licensing and Market Conduct Bureau</a:t>
          </a:r>
        </a:p>
      </dsp:txBody>
      <dsp:txXfrm>
        <a:off x="1669799" y="2834234"/>
        <a:ext cx="799025" cy="399512"/>
      </dsp:txXfrm>
    </dsp:sp>
    <dsp:sp modelId="{894F250E-881F-4FDF-B032-CC8E41B549DD}">
      <dsp:nvSpPr>
        <dsp:cNvPr id="0" name=""/>
        <dsp:cNvSpPr/>
      </dsp:nvSpPr>
      <dsp:spPr>
        <a:xfrm>
          <a:off x="1669799" y="3401542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Rates Bureau</a:t>
          </a:r>
        </a:p>
      </dsp:txBody>
      <dsp:txXfrm>
        <a:off x="1669799" y="3401542"/>
        <a:ext cx="799025" cy="399512"/>
      </dsp:txXfrm>
    </dsp:sp>
    <dsp:sp modelId="{FA136273-A610-4680-AB4E-3463706D6A75}">
      <dsp:nvSpPr>
        <dsp:cNvPr id="0" name=""/>
        <dsp:cNvSpPr/>
      </dsp:nvSpPr>
      <dsp:spPr>
        <a:xfrm>
          <a:off x="1669799" y="3968850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Insurance Consumer Services</a:t>
          </a:r>
        </a:p>
      </dsp:txBody>
      <dsp:txXfrm>
        <a:off x="1669799" y="3968850"/>
        <a:ext cx="799025" cy="399512"/>
      </dsp:txXfrm>
    </dsp:sp>
    <dsp:sp modelId="{8B9C328A-373B-4FBD-9BC4-6077524CF259}">
      <dsp:nvSpPr>
        <dsp:cNvPr id="0" name=""/>
        <dsp:cNvSpPr/>
      </dsp:nvSpPr>
      <dsp:spPr>
        <a:xfrm>
          <a:off x="1651510" y="4527805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Investigations Bureau</a:t>
          </a:r>
        </a:p>
      </dsp:txBody>
      <dsp:txXfrm>
        <a:off x="1651510" y="4527805"/>
        <a:ext cx="799025" cy="399512"/>
      </dsp:txXfrm>
    </dsp:sp>
    <dsp:sp modelId="{0CB2DA8A-E058-4432-9811-D4885DBFF32C}">
      <dsp:nvSpPr>
        <dsp:cNvPr id="0" name=""/>
        <dsp:cNvSpPr/>
      </dsp:nvSpPr>
      <dsp:spPr>
        <a:xfrm>
          <a:off x="2436864" y="1132309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Securities Division</a:t>
          </a:r>
        </a:p>
      </dsp:txBody>
      <dsp:txXfrm>
        <a:off x="2436864" y="1132309"/>
        <a:ext cx="799025" cy="399512"/>
      </dsp:txXfrm>
    </dsp:sp>
    <dsp:sp modelId="{6F51EC0B-4787-4CDB-8D92-778F6612FDD9}">
      <dsp:nvSpPr>
        <dsp:cNvPr id="0" name=""/>
        <dsp:cNvSpPr/>
      </dsp:nvSpPr>
      <dsp:spPr>
        <a:xfrm>
          <a:off x="3403685" y="1132309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Legal Services Division</a:t>
          </a:r>
        </a:p>
      </dsp:txBody>
      <dsp:txXfrm>
        <a:off x="3403685" y="1132309"/>
        <a:ext cx="799025" cy="399512"/>
      </dsp:txXfrm>
    </dsp:sp>
    <dsp:sp modelId="{DF6D473B-63BB-46B4-BA62-14833ED55BE7}">
      <dsp:nvSpPr>
        <dsp:cNvPr id="0" name=""/>
        <dsp:cNvSpPr/>
      </dsp:nvSpPr>
      <dsp:spPr>
        <a:xfrm>
          <a:off x="4170750" y="565001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Chief of Staff</a:t>
          </a:r>
        </a:p>
      </dsp:txBody>
      <dsp:txXfrm>
        <a:off x="4170750" y="565001"/>
        <a:ext cx="799025" cy="399512"/>
      </dsp:txXfrm>
    </dsp:sp>
    <dsp:sp modelId="{6CA613CF-388F-4119-A2C0-7C9B3BC427A0}">
      <dsp:nvSpPr>
        <dsp:cNvPr id="0" name=""/>
        <dsp:cNvSpPr/>
      </dsp:nvSpPr>
      <dsp:spPr>
        <a:xfrm>
          <a:off x="4370506" y="1132309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Accounting, Fiscal &amp; Budget Unit</a:t>
          </a:r>
        </a:p>
      </dsp:txBody>
      <dsp:txXfrm>
        <a:off x="4370506" y="1132309"/>
        <a:ext cx="799025" cy="399512"/>
      </dsp:txXfrm>
    </dsp:sp>
    <dsp:sp modelId="{FD4AC47B-6324-4EDC-9BFF-48E29E7F062B}">
      <dsp:nvSpPr>
        <dsp:cNvPr id="0" name=""/>
        <dsp:cNvSpPr/>
      </dsp:nvSpPr>
      <dsp:spPr>
        <a:xfrm>
          <a:off x="4370506" y="1699618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Human Resources Unit </a:t>
          </a:r>
        </a:p>
      </dsp:txBody>
      <dsp:txXfrm>
        <a:off x="4370506" y="1699618"/>
        <a:ext cx="799025" cy="399512"/>
      </dsp:txXfrm>
    </dsp:sp>
    <dsp:sp modelId="{8A2CFDE5-1DE4-4A66-BE65-DBE5AE186A9C}">
      <dsp:nvSpPr>
        <dsp:cNvPr id="0" name=""/>
        <dsp:cNvSpPr/>
      </dsp:nvSpPr>
      <dsp:spPr>
        <a:xfrm>
          <a:off x="4370506" y="2266926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Information Technology Unit</a:t>
          </a:r>
        </a:p>
      </dsp:txBody>
      <dsp:txXfrm>
        <a:off x="4370506" y="2266926"/>
        <a:ext cx="799025" cy="399512"/>
      </dsp:txXfrm>
    </dsp:sp>
    <dsp:sp modelId="{31757DF3-1C27-454D-9869-4166FE463834}">
      <dsp:nvSpPr>
        <dsp:cNvPr id="0" name=""/>
        <dsp:cNvSpPr/>
      </dsp:nvSpPr>
      <dsp:spPr>
        <a:xfrm>
          <a:off x="4370506" y="2834234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Communications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Unit</a:t>
          </a:r>
        </a:p>
      </dsp:txBody>
      <dsp:txXfrm>
        <a:off x="4370506" y="2834234"/>
        <a:ext cx="799025" cy="399512"/>
      </dsp:txXfrm>
    </dsp:sp>
    <dsp:sp modelId="{A5448E01-43AA-40FF-BBF5-EEA405437EC3}">
      <dsp:nvSpPr>
        <dsp:cNvPr id="0" name=""/>
        <dsp:cNvSpPr/>
      </dsp:nvSpPr>
      <dsp:spPr>
        <a:xfrm>
          <a:off x="5137571" y="565001"/>
          <a:ext cx="799025" cy="3995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Government Relations</a:t>
          </a:r>
        </a:p>
      </dsp:txBody>
      <dsp:txXfrm>
        <a:off x="5137571" y="565001"/>
        <a:ext cx="799025" cy="399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B2802-FC5B-4EB5-9DAB-552AFB38BAD5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8569E-8006-4309-B0AF-D85A10D318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E7F9-B7F9-4C41-B79A-B3EA174D659B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03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963F-5E01-470E-8342-7E657EE539FB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1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071F-7449-497C-9180-73FBFF497991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1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423D-0577-4E5E-BCD1-6A479B9A2C51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7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EB64-36FF-4C42-8448-A7B27FE167E4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2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9B86-AA85-40B4-80AE-CE489A7CDE8F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1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3550-A1E1-46D7-BD4D-32E79B6E833E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0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B59D-A7D0-4E4B-A4A1-C9EFF8B8BC66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73CC-B912-4376-9583-C15DC9D34D42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Proposed - 4/1/2022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6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DA0E-85FB-4E10-BDED-5EB4E3B98F6B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 dirty="0"/>
              <a:t>Proposed - 4/1/2022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0E750F7-E86C-4FF9-A138-0D8935913F32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 dirty="0"/>
              <a:t>Proposed - 4/1/2022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3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F305085-1A9D-4CD3-8EDE-ED36FD587D64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 dirty="0"/>
              <a:t>Proposed - 4/1/2022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2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25316" y="284248"/>
            <a:ext cx="7729728" cy="118872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Montana State Auditor’s Office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Organization Chart</a:t>
            </a:r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074795"/>
              </p:ext>
            </p:extLst>
          </p:nvPr>
        </p:nvGraphicFramePr>
        <p:xfrm>
          <a:off x="2147582" y="1735587"/>
          <a:ext cx="740664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50215F3-2CB0-469D-AABC-373D47E26B2E}"/>
              </a:ext>
            </a:extLst>
          </p:cNvPr>
          <p:cNvSpPr txBox="1"/>
          <p:nvPr/>
        </p:nvSpPr>
        <p:spPr>
          <a:xfrm>
            <a:off x="8714360" y="5511567"/>
            <a:ext cx="2182939" cy="943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/>
              <a:t>ORGANIATION CHART</a:t>
            </a:r>
          </a:p>
          <a:p>
            <a:r>
              <a:rPr lang="en-US" sz="900" dirty="0"/>
              <a:t>April 2024</a:t>
            </a:r>
          </a:p>
          <a:p>
            <a:endParaRPr lang="en-US" sz="900" dirty="0"/>
          </a:p>
          <a:p>
            <a:endParaRPr lang="en-US" sz="900" dirty="0"/>
          </a:p>
          <a:p>
            <a:r>
              <a:rPr lang="en-US" sz="900" dirty="0">
                <a:ln w="12700">
                  <a:solidFill>
                    <a:schemeClr val="tx1"/>
                  </a:solidFill>
                </a:ln>
              </a:rPr>
              <a:t>_______________________________</a:t>
            </a:r>
          </a:p>
          <a:p>
            <a:r>
              <a:rPr lang="en-US" sz="900" dirty="0"/>
              <a:t>State Auditor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CC13FA0-7192-4A93-82F5-B36A008333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7523" y="2749826"/>
            <a:ext cx="400050" cy="18247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058F37-1D5A-4876-BAE6-A994CF3A4DE2}"/>
              </a:ext>
            </a:extLst>
          </p:cNvPr>
          <p:cNvSpPr txBox="1"/>
          <p:nvPr/>
        </p:nvSpPr>
        <p:spPr>
          <a:xfrm flipH="1">
            <a:off x="7775608" y="3429000"/>
            <a:ext cx="140164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Central Services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F1170C9F-836D-4437-8681-E21AF036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8639" y="6294758"/>
            <a:ext cx="5901189" cy="320040"/>
          </a:xfrm>
        </p:spPr>
        <p:txBody>
          <a:bodyPr/>
          <a:lstStyle/>
          <a:p>
            <a:r>
              <a:rPr lang="en-US" dirty="0"/>
              <a:t>4/18/2024</a:t>
            </a:r>
          </a:p>
        </p:txBody>
      </p: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CCCEA7-1327-49DD-AC35-4264F7CCB5D7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873beb7-5857-4685-be1f-d57550cc96cc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40359</TotalTime>
  <Words>73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Montana State Auditor’s Office Organization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Montana State Auditor’s Office</dc:title>
  <dc:creator>Plum, Jeff</dc:creator>
  <cp:lastModifiedBy>Flynn, Michelle</cp:lastModifiedBy>
  <cp:revision>25</cp:revision>
  <cp:lastPrinted>2022-03-31T15:27:39Z</cp:lastPrinted>
  <dcterms:created xsi:type="dcterms:W3CDTF">2022-03-31T14:12:05Z</dcterms:created>
  <dcterms:modified xsi:type="dcterms:W3CDTF">2024-09-10T15:33:33Z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